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256" r:id="rId2"/>
    <p:sldId id="312" r:id="rId3"/>
    <p:sldId id="322" r:id="rId4"/>
    <p:sldId id="323" r:id="rId5"/>
    <p:sldId id="326" r:id="rId6"/>
    <p:sldId id="331" r:id="rId7"/>
    <p:sldId id="347" r:id="rId8"/>
    <p:sldId id="349" r:id="rId9"/>
    <p:sldId id="350" r:id="rId10"/>
    <p:sldId id="352" r:id="rId11"/>
    <p:sldId id="353" r:id="rId12"/>
    <p:sldId id="354" r:id="rId13"/>
    <p:sldId id="333" r:id="rId14"/>
    <p:sldId id="332" r:id="rId15"/>
    <p:sldId id="355" r:id="rId16"/>
    <p:sldId id="356" r:id="rId17"/>
    <p:sldId id="320" r:id="rId18"/>
    <p:sldId id="258" r:id="rId19"/>
    <p:sldId id="319" r:id="rId20"/>
    <p:sldId id="314" r:id="rId21"/>
    <p:sldId id="316" r:id="rId22"/>
    <p:sldId id="357" r:id="rId23"/>
    <p:sldId id="318" r:id="rId24"/>
    <p:sldId id="358" r:id="rId25"/>
    <p:sldId id="359" r:id="rId26"/>
    <p:sldId id="360" r:id="rId27"/>
    <p:sldId id="361" r:id="rId28"/>
    <p:sldId id="362" r:id="rId29"/>
    <p:sldId id="363" r:id="rId30"/>
  </p:sldIdLst>
  <p:sldSz cx="9144000" cy="5143500" type="screen16x9"/>
  <p:notesSz cx="6858000" cy="9144000"/>
  <p:embeddedFontLst>
    <p:embeddedFont>
      <p:font typeface="Nunito Light" pitchFamily="2" charset="0"/>
      <p:regular r:id="rId32"/>
      <p:italic r:id="rId33"/>
    </p:embeddedFont>
    <p:embeddedFont>
      <p:font typeface="Poppins" panose="00000500000000000000"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VT323" panose="020B0604020202020204" charset="0"/>
      <p:regular r:id="rId42"/>
    </p:embeddedFont>
    <p:embeddedFont>
      <p:font typeface="Work Sans"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288B94-A960-4714-990F-DFA6F876A1AE}">
  <a:tblStyle styleId="{C5288B94-A960-4714-990F-DFA6F876A1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B79D63-99AC-4BA3-AE55-D0E32E9FA02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0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3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95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1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70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67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98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60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e2c64a9ea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e2c64a9ea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4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e37a79ea6b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e37a79ea6b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04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e2c64a9ea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e2c64a9ea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10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53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15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6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800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46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26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544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3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20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43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69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48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88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44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6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1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404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76" cy="5143500"/>
            <a:chOff x="0" y="0"/>
            <a:chExt cx="9144076" cy="5143500"/>
          </a:xfrm>
        </p:grpSpPr>
        <p:sp>
          <p:nvSpPr>
            <p:cNvPr id="10" name="Google Shape;10;p2"/>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txBox="1">
            <a:spLocks noGrp="1"/>
          </p:cNvSpPr>
          <p:nvPr>
            <p:ph type="subTitle" idx="1"/>
          </p:nvPr>
        </p:nvSpPr>
        <p:spPr>
          <a:xfrm>
            <a:off x="2307600" y="3926005"/>
            <a:ext cx="4528800" cy="667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Proxima Nova"/>
              <a:buNone/>
              <a:defRPr sz="1800"/>
            </a:lvl1pPr>
            <a:lvl2pPr lvl="1"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2pPr>
            <a:lvl3pPr lvl="2"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3pPr>
            <a:lvl4pPr lvl="3"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4pPr>
            <a:lvl5pPr lvl="4"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5pPr>
            <a:lvl6pPr lvl="5"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6pPr>
            <a:lvl7pPr lvl="6"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7pPr>
            <a:lvl8pPr lvl="7"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8pPr>
            <a:lvl9pPr lvl="8"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9pPr>
          </a:lstStyle>
          <a:p>
            <a:endParaRPr/>
          </a:p>
        </p:txBody>
      </p:sp>
      <p:sp>
        <p:nvSpPr>
          <p:cNvPr id="104" name="Google Shape;104;p2"/>
          <p:cNvSpPr/>
          <p:nvPr/>
        </p:nvSpPr>
        <p:spPr>
          <a:xfrm rot="10800000" flipH="1">
            <a:off x="76" y="6842328"/>
            <a:ext cx="719925" cy="9700"/>
          </a:xfrm>
          <a:custGeom>
            <a:avLst/>
            <a:gdLst/>
            <a:ahLst/>
            <a:cxnLst/>
            <a:rect l="l" t="t" r="r" b="b"/>
            <a:pathLst>
              <a:path w="7679" h="290" extrusionOk="0">
                <a:moveTo>
                  <a:pt x="1" y="0"/>
                </a:moveTo>
                <a:lnTo>
                  <a:pt x="1" y="290"/>
                </a:lnTo>
                <a:lnTo>
                  <a:pt x="7679" y="290"/>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a:spLocks noGrp="1"/>
          </p:cNvSpPr>
          <p:nvPr>
            <p:ph type="ctrTitle"/>
          </p:nvPr>
        </p:nvSpPr>
        <p:spPr>
          <a:xfrm>
            <a:off x="1396950" y="1046513"/>
            <a:ext cx="63501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Work Sans"/>
              <a:buNone/>
              <a:defRPr sz="6000">
                <a:latin typeface="Work Sans"/>
                <a:ea typeface="Work Sans"/>
                <a:cs typeface="Work Sans"/>
                <a:sym typeface="Work Sans"/>
              </a:defRPr>
            </a:lvl1pPr>
            <a:lvl2pPr lvl="1"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2pPr>
            <a:lvl3pPr lvl="2"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3pPr>
            <a:lvl4pPr lvl="3"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4pPr>
            <a:lvl5pPr lvl="4"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5pPr>
            <a:lvl6pPr lvl="5"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6pPr>
            <a:lvl7pPr lvl="6"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7pPr>
            <a:lvl8pPr lvl="7"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8pPr>
            <a:lvl9pPr lvl="8"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9pPr>
          </a:lstStyle>
          <a:p>
            <a:endParaRPr/>
          </a:p>
        </p:txBody>
      </p:sp>
      <p:sp>
        <p:nvSpPr>
          <p:cNvPr id="106" name="Google Shape;106;p2"/>
          <p:cNvSpPr/>
          <p:nvPr/>
        </p:nvSpPr>
        <p:spPr>
          <a:xfrm>
            <a:off x="-124857" y="30499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4851" y="2794788"/>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4960" y="3987025"/>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flipH="1">
            <a:off x="155699" y="2577142"/>
            <a:ext cx="74076" cy="305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714419" y="4576485"/>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4945" y="45592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0361" y="82442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19993" y="1466197"/>
            <a:ext cx="334983" cy="99153"/>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75133" y="3724493"/>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67521" y="4339638"/>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095292" y="4131925"/>
            <a:ext cx="74076" cy="7597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952261" y="247067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05409" y="34868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05409" y="212516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2"/>
          <p:cNvPicPr preferRelativeResize="0"/>
          <p:nvPr/>
        </p:nvPicPr>
        <p:blipFill rotWithShape="1">
          <a:blip r:embed="rId2">
            <a:alphaModFix/>
          </a:blip>
          <a:srcRect l="-758" t="19250" r="11496" b="21041"/>
          <a:stretch/>
        </p:blipFill>
        <p:spPr>
          <a:xfrm>
            <a:off x="1396950" y="-228301"/>
            <a:ext cx="8030850" cy="5371801"/>
          </a:xfrm>
          <a:prstGeom prst="rect">
            <a:avLst/>
          </a:prstGeom>
          <a:noFill/>
          <a:ln>
            <a:noFill/>
          </a:ln>
        </p:spPr>
      </p:pic>
      <p:sp>
        <p:nvSpPr>
          <p:cNvPr id="121" name="Google Shape;121;p2"/>
          <p:cNvSpPr/>
          <p:nvPr/>
        </p:nvSpPr>
        <p:spPr>
          <a:xfrm>
            <a:off x="8550143" y="213287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grpSp>
        <p:nvGrpSpPr>
          <p:cNvPr id="123" name="Google Shape;123;p3"/>
          <p:cNvGrpSpPr/>
          <p:nvPr/>
        </p:nvGrpSpPr>
        <p:grpSpPr>
          <a:xfrm>
            <a:off x="0" y="0"/>
            <a:ext cx="9144076" cy="5143500"/>
            <a:chOff x="0" y="0"/>
            <a:chExt cx="9144076" cy="5143500"/>
          </a:xfrm>
        </p:grpSpPr>
        <p:sp>
          <p:nvSpPr>
            <p:cNvPr id="124" name="Google Shape;124;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txBox="1">
            <a:spLocks noGrp="1"/>
          </p:cNvSpPr>
          <p:nvPr>
            <p:ph type="title"/>
          </p:nvPr>
        </p:nvSpPr>
        <p:spPr>
          <a:xfrm>
            <a:off x="3751988" y="1798400"/>
            <a:ext cx="3573600" cy="874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3"/>
          <p:cNvSpPr txBox="1">
            <a:spLocks noGrp="1"/>
          </p:cNvSpPr>
          <p:nvPr>
            <p:ph type="title" idx="2" hasCustomPrompt="1"/>
          </p:nvPr>
        </p:nvSpPr>
        <p:spPr>
          <a:xfrm>
            <a:off x="1818413" y="173172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0" name="Google Shape;220;p3"/>
          <p:cNvSpPr txBox="1">
            <a:spLocks noGrp="1"/>
          </p:cNvSpPr>
          <p:nvPr>
            <p:ph type="subTitle" idx="1"/>
          </p:nvPr>
        </p:nvSpPr>
        <p:spPr>
          <a:xfrm>
            <a:off x="3751988" y="2672575"/>
            <a:ext cx="35736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21" name="Google Shape;221;p3"/>
          <p:cNvPicPr preferRelativeResize="0"/>
          <p:nvPr/>
        </p:nvPicPr>
        <p:blipFill>
          <a:blip r:embed="rId2">
            <a:alphaModFix/>
          </a:blip>
          <a:stretch>
            <a:fillRect/>
          </a:stretch>
        </p:blipFill>
        <p:spPr>
          <a:xfrm>
            <a:off x="-273075" y="3092551"/>
            <a:ext cx="2607750" cy="2607750"/>
          </a:xfrm>
          <a:prstGeom prst="rect">
            <a:avLst/>
          </a:prstGeom>
          <a:noFill/>
          <a:ln>
            <a:noFill/>
          </a:ln>
        </p:spPr>
      </p:pic>
      <p:pic>
        <p:nvPicPr>
          <p:cNvPr id="222" name="Google Shape;222;p3"/>
          <p:cNvPicPr preferRelativeResize="0"/>
          <p:nvPr/>
        </p:nvPicPr>
        <p:blipFill rotWithShape="1">
          <a:blip r:embed="rId3">
            <a:alphaModFix amt="47000"/>
          </a:blip>
          <a:srcRect t="13887" b="13894"/>
          <a:stretch/>
        </p:blipFill>
        <p:spPr>
          <a:xfrm rot="899998">
            <a:off x="750275" y="1356670"/>
            <a:ext cx="3670476" cy="2650760"/>
          </a:xfrm>
          <a:prstGeom prst="rect">
            <a:avLst/>
          </a:prstGeom>
          <a:noFill/>
          <a:ln>
            <a:noFill/>
          </a:ln>
        </p:spPr>
      </p:pic>
      <p:sp>
        <p:nvSpPr>
          <p:cNvPr id="223" name="Google Shape;223;p3"/>
          <p:cNvSpPr/>
          <p:nvPr/>
        </p:nvSpPr>
        <p:spPr>
          <a:xfrm rot="10800000">
            <a:off x="-332101" y="25576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a:off x="-205056"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a:off x="7295694" y="41878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3"/>
          <p:cNvPicPr preferRelativeResize="0"/>
          <p:nvPr/>
        </p:nvPicPr>
        <p:blipFill>
          <a:blip r:embed="rId4">
            <a:alphaModFix/>
          </a:blip>
          <a:stretch>
            <a:fillRect/>
          </a:stretch>
        </p:blipFill>
        <p:spPr>
          <a:xfrm>
            <a:off x="3545056" y="-1543338"/>
            <a:ext cx="4535627" cy="4535627"/>
          </a:xfrm>
          <a:prstGeom prst="rect">
            <a:avLst/>
          </a:prstGeom>
          <a:noFill/>
          <a:ln>
            <a:noFill/>
          </a:ln>
        </p:spPr>
      </p:pic>
      <p:sp>
        <p:nvSpPr>
          <p:cNvPr id="227" name="Google Shape;227;p3"/>
          <p:cNvSpPr/>
          <p:nvPr/>
        </p:nvSpPr>
        <p:spPr>
          <a:xfrm>
            <a:off x="8230705"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45056" y="17100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a:off x="8452202" y="3773895"/>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a:off x="8116136" y="4100007"/>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a:off x="8116114" y="43391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10800000">
            <a:off x="927003"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10800000" flipH="1">
            <a:off x="1896476" y="35311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8"/>
        <p:cNvGrpSpPr/>
        <p:nvPr/>
      </p:nvGrpSpPr>
      <p:grpSpPr>
        <a:xfrm>
          <a:off x="0" y="0"/>
          <a:ext cx="0" cy="0"/>
          <a:chOff x="0" y="0"/>
          <a:chExt cx="0" cy="0"/>
        </a:xfrm>
      </p:grpSpPr>
      <p:grpSp>
        <p:nvGrpSpPr>
          <p:cNvPr id="559" name="Google Shape;559;p7"/>
          <p:cNvGrpSpPr/>
          <p:nvPr/>
        </p:nvGrpSpPr>
        <p:grpSpPr>
          <a:xfrm>
            <a:off x="0" y="0"/>
            <a:ext cx="9144076" cy="5143500"/>
            <a:chOff x="0" y="0"/>
            <a:chExt cx="9144076" cy="5143500"/>
          </a:xfrm>
        </p:grpSpPr>
        <p:sp>
          <p:nvSpPr>
            <p:cNvPr id="560" name="Google Shape;560;p7"/>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7"/>
          <p:cNvSpPr txBox="1">
            <a:spLocks noGrp="1"/>
          </p:cNvSpPr>
          <p:nvPr>
            <p:ph type="title"/>
          </p:nvPr>
        </p:nvSpPr>
        <p:spPr>
          <a:xfrm>
            <a:off x="720000" y="1151300"/>
            <a:ext cx="3784800" cy="111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4" name="Google Shape;654;p7"/>
          <p:cNvSpPr txBox="1">
            <a:spLocks noGrp="1"/>
          </p:cNvSpPr>
          <p:nvPr>
            <p:ph type="subTitle" idx="1"/>
          </p:nvPr>
        </p:nvSpPr>
        <p:spPr>
          <a:xfrm>
            <a:off x="720000" y="2201800"/>
            <a:ext cx="3852000" cy="204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a:latin typeface="Work Sans"/>
                <a:ea typeface="Work Sans"/>
                <a:cs typeface="Work Sans"/>
                <a:sym typeface="Work Sans"/>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55" name="Google Shape;655;p7"/>
          <p:cNvSpPr/>
          <p:nvPr/>
        </p:nvSpPr>
        <p:spPr>
          <a:xfrm rot="10800000">
            <a:off x="5362076" y="4830125"/>
            <a:ext cx="362699" cy="49825"/>
          </a:xfrm>
          <a:custGeom>
            <a:avLst/>
            <a:gdLst/>
            <a:ahLst/>
            <a:cxnLst/>
            <a:rect l="l" t="t" r="r" b="b"/>
            <a:pathLst>
              <a:path w="3399" h="295" extrusionOk="0">
                <a:moveTo>
                  <a:pt x="0" y="1"/>
                </a:moveTo>
                <a:lnTo>
                  <a:pt x="0" y="295"/>
                </a:lnTo>
                <a:lnTo>
                  <a:pt x="3398" y="295"/>
                </a:lnTo>
                <a:lnTo>
                  <a:pt x="33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rot="10800000">
            <a:off x="8296834" y="4375746"/>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rot="10800000">
            <a:off x="8575855" y="194869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rot="10800000">
            <a:off x="-291159" y="978807"/>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7"/>
          <p:cNvPicPr preferRelativeResize="0"/>
          <p:nvPr/>
        </p:nvPicPr>
        <p:blipFill>
          <a:blip r:embed="rId2">
            <a:alphaModFix/>
          </a:blip>
          <a:stretch>
            <a:fillRect/>
          </a:stretch>
        </p:blipFill>
        <p:spPr>
          <a:xfrm rot="10671022">
            <a:off x="7077166" y="-672442"/>
            <a:ext cx="2693656" cy="2599778"/>
          </a:xfrm>
          <a:prstGeom prst="rect">
            <a:avLst/>
          </a:prstGeom>
          <a:noFill/>
          <a:ln>
            <a:noFill/>
          </a:ln>
        </p:spPr>
      </p:pic>
      <p:pic>
        <p:nvPicPr>
          <p:cNvPr id="660" name="Google Shape;660;p7"/>
          <p:cNvPicPr preferRelativeResize="0"/>
          <p:nvPr/>
        </p:nvPicPr>
        <p:blipFill>
          <a:blip r:embed="rId3">
            <a:alphaModFix/>
          </a:blip>
          <a:stretch>
            <a:fillRect/>
          </a:stretch>
        </p:blipFill>
        <p:spPr>
          <a:xfrm rot="-7842514">
            <a:off x="-137470" y="3124084"/>
            <a:ext cx="3257549" cy="3257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82"/>
        <p:cNvGrpSpPr/>
        <p:nvPr/>
      </p:nvGrpSpPr>
      <p:grpSpPr>
        <a:xfrm>
          <a:off x="0" y="0"/>
          <a:ext cx="0" cy="0"/>
          <a:chOff x="0" y="0"/>
          <a:chExt cx="0" cy="0"/>
        </a:xfrm>
      </p:grpSpPr>
      <p:grpSp>
        <p:nvGrpSpPr>
          <p:cNvPr id="1083" name="Google Shape;1083;p13"/>
          <p:cNvGrpSpPr/>
          <p:nvPr/>
        </p:nvGrpSpPr>
        <p:grpSpPr>
          <a:xfrm>
            <a:off x="0" y="0"/>
            <a:ext cx="9144076" cy="5143500"/>
            <a:chOff x="0" y="0"/>
            <a:chExt cx="9144076" cy="5143500"/>
          </a:xfrm>
        </p:grpSpPr>
        <p:sp>
          <p:nvSpPr>
            <p:cNvPr id="1084" name="Google Shape;1084;p1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13"/>
          <p:cNvSpPr/>
          <p:nvPr/>
        </p:nvSpPr>
        <p:spPr>
          <a:xfrm rot="10800000">
            <a:off x="-9" y="4826432"/>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rot="10800000">
            <a:off x="5362076" y="4825525"/>
            <a:ext cx="362699" cy="49825"/>
          </a:xfrm>
          <a:custGeom>
            <a:avLst/>
            <a:gdLst/>
            <a:ahLst/>
            <a:cxnLst/>
            <a:rect l="l" t="t" r="r" b="b"/>
            <a:pathLst>
              <a:path w="3399" h="295" extrusionOk="0">
                <a:moveTo>
                  <a:pt x="0" y="1"/>
                </a:moveTo>
                <a:lnTo>
                  <a:pt x="0" y="295"/>
                </a:lnTo>
                <a:lnTo>
                  <a:pt x="3398" y="295"/>
                </a:lnTo>
                <a:lnTo>
                  <a:pt x="3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rot="10800000">
            <a:off x="8767293" y="2562974"/>
            <a:ext cx="268198" cy="84726"/>
          </a:xfrm>
          <a:custGeom>
            <a:avLst/>
            <a:gdLst/>
            <a:ahLst/>
            <a:cxnLst/>
            <a:rect l="l" t="t" r="r" b="b"/>
            <a:pathLst>
              <a:path w="1320" h="417" extrusionOk="0">
                <a:moveTo>
                  <a:pt x="1" y="1"/>
                </a:moveTo>
                <a:lnTo>
                  <a:pt x="1" y="417"/>
                </a:lnTo>
                <a:lnTo>
                  <a:pt x="1320" y="417"/>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rot="10800000">
            <a:off x="8385497" y="266840"/>
            <a:ext cx="77005" cy="76193"/>
          </a:xfrm>
          <a:custGeom>
            <a:avLst/>
            <a:gdLst/>
            <a:ahLst/>
            <a:cxnLst/>
            <a:rect l="l" t="t" r="r" b="b"/>
            <a:pathLst>
              <a:path w="379" h="375" extrusionOk="0">
                <a:moveTo>
                  <a:pt x="1" y="1"/>
                </a:moveTo>
                <a:lnTo>
                  <a:pt x="1" y="374"/>
                </a:lnTo>
                <a:lnTo>
                  <a:pt x="379" y="374"/>
                </a:lnTo>
                <a:lnTo>
                  <a:pt x="3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rot="10800000">
            <a:off x="873015" y="299010"/>
            <a:ext cx="690609" cy="59938"/>
          </a:xfrm>
          <a:custGeom>
            <a:avLst/>
            <a:gdLst/>
            <a:ahLst/>
            <a:cxnLst/>
            <a:rect l="l" t="t" r="r" b="b"/>
            <a:pathLst>
              <a:path w="3399" h="295" extrusionOk="0">
                <a:moveTo>
                  <a:pt x="0" y="1"/>
                </a:moveTo>
                <a:lnTo>
                  <a:pt x="0" y="295"/>
                </a:lnTo>
                <a:lnTo>
                  <a:pt x="3398" y="295"/>
                </a:lnTo>
                <a:lnTo>
                  <a:pt x="33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rot="10800000">
            <a:off x="229184" y="1219890"/>
            <a:ext cx="77005" cy="76192"/>
          </a:xfrm>
          <a:custGeom>
            <a:avLst/>
            <a:gdLst/>
            <a:ahLst/>
            <a:cxnLst/>
            <a:rect l="l" t="t" r="r" b="b"/>
            <a:pathLst>
              <a:path w="379" h="375" extrusionOk="0">
                <a:moveTo>
                  <a:pt x="1" y="1"/>
                </a:moveTo>
                <a:lnTo>
                  <a:pt x="1" y="374"/>
                </a:lnTo>
                <a:lnTo>
                  <a:pt x="379" y="374"/>
                </a:lnTo>
                <a:lnTo>
                  <a:pt x="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rot="10800000">
            <a:off x="8690297" y="571640"/>
            <a:ext cx="77005" cy="76193"/>
          </a:xfrm>
          <a:custGeom>
            <a:avLst/>
            <a:gdLst/>
            <a:ahLst/>
            <a:cxnLst/>
            <a:rect l="l" t="t" r="r" b="b"/>
            <a:pathLst>
              <a:path w="379" h="375" extrusionOk="0">
                <a:moveTo>
                  <a:pt x="1" y="1"/>
                </a:moveTo>
                <a:lnTo>
                  <a:pt x="1" y="374"/>
                </a:lnTo>
                <a:lnTo>
                  <a:pt x="379" y="374"/>
                </a:lnTo>
                <a:lnTo>
                  <a:pt x="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txBox="1">
            <a:spLocks noGrp="1"/>
          </p:cNvSpPr>
          <p:nvPr>
            <p:ph type="title" hasCustomPrompt="1"/>
          </p:nvPr>
        </p:nvSpPr>
        <p:spPr>
          <a:xfrm>
            <a:off x="3288900" y="841625"/>
            <a:ext cx="720000" cy="779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VT323"/>
              <a:buNone/>
              <a:defRPr b="0">
                <a:solidFill>
                  <a:schemeClr val="dk1"/>
                </a:solidFill>
                <a:latin typeface="VT323"/>
                <a:ea typeface="VT323"/>
                <a:cs typeface="VT323"/>
                <a:sym typeface="VT323"/>
              </a:defRPr>
            </a:lvl1pPr>
            <a:lvl2pPr lvl="1" algn="ctr" rtl="0">
              <a:spcBef>
                <a:spcPts val="0"/>
              </a:spcBef>
              <a:spcAft>
                <a:spcPts val="0"/>
              </a:spcAft>
              <a:buSzPts val="3000"/>
              <a:buFont typeface="VT323"/>
              <a:buNone/>
              <a:defRPr sz="3000">
                <a:latin typeface="VT323"/>
                <a:ea typeface="VT323"/>
                <a:cs typeface="VT323"/>
                <a:sym typeface="VT323"/>
              </a:defRPr>
            </a:lvl2pPr>
            <a:lvl3pPr lvl="2" algn="ctr" rtl="0">
              <a:spcBef>
                <a:spcPts val="0"/>
              </a:spcBef>
              <a:spcAft>
                <a:spcPts val="0"/>
              </a:spcAft>
              <a:buSzPts val="3000"/>
              <a:buFont typeface="VT323"/>
              <a:buNone/>
              <a:defRPr sz="3000">
                <a:latin typeface="VT323"/>
                <a:ea typeface="VT323"/>
                <a:cs typeface="VT323"/>
                <a:sym typeface="VT323"/>
              </a:defRPr>
            </a:lvl3pPr>
            <a:lvl4pPr lvl="3" algn="ctr" rtl="0">
              <a:spcBef>
                <a:spcPts val="0"/>
              </a:spcBef>
              <a:spcAft>
                <a:spcPts val="0"/>
              </a:spcAft>
              <a:buSzPts val="3000"/>
              <a:buFont typeface="VT323"/>
              <a:buNone/>
              <a:defRPr sz="3000">
                <a:latin typeface="VT323"/>
                <a:ea typeface="VT323"/>
                <a:cs typeface="VT323"/>
                <a:sym typeface="VT323"/>
              </a:defRPr>
            </a:lvl4pPr>
            <a:lvl5pPr lvl="4" algn="ctr" rtl="0">
              <a:spcBef>
                <a:spcPts val="0"/>
              </a:spcBef>
              <a:spcAft>
                <a:spcPts val="0"/>
              </a:spcAft>
              <a:buSzPts val="3000"/>
              <a:buFont typeface="VT323"/>
              <a:buNone/>
              <a:defRPr sz="3000">
                <a:latin typeface="VT323"/>
                <a:ea typeface="VT323"/>
                <a:cs typeface="VT323"/>
                <a:sym typeface="VT323"/>
              </a:defRPr>
            </a:lvl5pPr>
            <a:lvl6pPr lvl="5" algn="ctr" rtl="0">
              <a:spcBef>
                <a:spcPts val="0"/>
              </a:spcBef>
              <a:spcAft>
                <a:spcPts val="0"/>
              </a:spcAft>
              <a:buSzPts val="3000"/>
              <a:buFont typeface="VT323"/>
              <a:buNone/>
              <a:defRPr sz="3000">
                <a:latin typeface="VT323"/>
                <a:ea typeface="VT323"/>
                <a:cs typeface="VT323"/>
                <a:sym typeface="VT323"/>
              </a:defRPr>
            </a:lvl6pPr>
            <a:lvl7pPr lvl="6" algn="ctr" rtl="0">
              <a:spcBef>
                <a:spcPts val="0"/>
              </a:spcBef>
              <a:spcAft>
                <a:spcPts val="0"/>
              </a:spcAft>
              <a:buSzPts val="3000"/>
              <a:buFont typeface="VT323"/>
              <a:buNone/>
              <a:defRPr sz="3000">
                <a:latin typeface="VT323"/>
                <a:ea typeface="VT323"/>
                <a:cs typeface="VT323"/>
                <a:sym typeface="VT323"/>
              </a:defRPr>
            </a:lvl7pPr>
            <a:lvl8pPr lvl="7" algn="ctr" rtl="0">
              <a:spcBef>
                <a:spcPts val="0"/>
              </a:spcBef>
              <a:spcAft>
                <a:spcPts val="0"/>
              </a:spcAft>
              <a:buSzPts val="3000"/>
              <a:buFont typeface="VT323"/>
              <a:buNone/>
              <a:defRPr sz="3000">
                <a:latin typeface="VT323"/>
                <a:ea typeface="VT323"/>
                <a:cs typeface="VT323"/>
                <a:sym typeface="VT323"/>
              </a:defRPr>
            </a:lvl8pPr>
            <a:lvl9pPr lvl="8" algn="ctr" rtl="0">
              <a:spcBef>
                <a:spcPts val="0"/>
              </a:spcBef>
              <a:spcAft>
                <a:spcPts val="0"/>
              </a:spcAft>
              <a:buSzPts val="3000"/>
              <a:buFont typeface="VT323"/>
              <a:buNone/>
              <a:defRPr sz="3000">
                <a:latin typeface="VT323"/>
                <a:ea typeface="VT323"/>
                <a:cs typeface="VT323"/>
                <a:sym typeface="VT323"/>
              </a:defRPr>
            </a:lvl9pPr>
          </a:lstStyle>
          <a:p>
            <a:r>
              <a:t>xx%</a:t>
            </a:r>
          </a:p>
        </p:txBody>
      </p:sp>
      <p:sp>
        <p:nvSpPr>
          <p:cNvPr id="1185" name="Google Shape;1185;p13"/>
          <p:cNvSpPr txBox="1">
            <a:spLocks noGrp="1"/>
          </p:cNvSpPr>
          <p:nvPr>
            <p:ph type="subTitle" idx="1"/>
          </p:nvPr>
        </p:nvSpPr>
        <p:spPr>
          <a:xfrm flipH="1">
            <a:off x="4122600" y="1261290"/>
            <a:ext cx="4301400" cy="3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Work Sans"/>
                <a:ea typeface="Work Sans"/>
                <a:cs typeface="Work Sans"/>
                <a:sym typeface="Work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86" name="Google Shape;1186;p13"/>
          <p:cNvSpPr txBox="1">
            <a:spLocks noGrp="1"/>
          </p:cNvSpPr>
          <p:nvPr>
            <p:ph type="subTitle" idx="2"/>
          </p:nvPr>
        </p:nvSpPr>
        <p:spPr>
          <a:xfrm>
            <a:off x="4122450" y="842425"/>
            <a:ext cx="4301400" cy="360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2000"/>
              <a:buFont typeface="VT323"/>
              <a:buNone/>
              <a:defRPr sz="2000">
                <a:latin typeface="VT323"/>
                <a:ea typeface="VT323"/>
                <a:cs typeface="VT323"/>
                <a:sym typeface="VT323"/>
              </a:defRPr>
            </a:lvl1pPr>
            <a:lvl2pPr lvl="1">
              <a:spcBef>
                <a:spcPts val="0"/>
              </a:spcBef>
              <a:spcAft>
                <a:spcPts val="0"/>
              </a:spcAft>
              <a:buSzPts val="2000"/>
              <a:buFont typeface="VT323"/>
              <a:buNone/>
              <a:defRPr sz="2000">
                <a:latin typeface="VT323"/>
                <a:ea typeface="VT323"/>
                <a:cs typeface="VT323"/>
                <a:sym typeface="VT323"/>
              </a:defRPr>
            </a:lvl2pPr>
            <a:lvl3pPr lvl="2">
              <a:spcBef>
                <a:spcPts val="1600"/>
              </a:spcBef>
              <a:spcAft>
                <a:spcPts val="0"/>
              </a:spcAft>
              <a:buSzPts val="2000"/>
              <a:buFont typeface="VT323"/>
              <a:buNone/>
              <a:defRPr sz="2000">
                <a:latin typeface="VT323"/>
                <a:ea typeface="VT323"/>
                <a:cs typeface="VT323"/>
                <a:sym typeface="VT323"/>
              </a:defRPr>
            </a:lvl3pPr>
            <a:lvl4pPr lvl="3">
              <a:spcBef>
                <a:spcPts val="1600"/>
              </a:spcBef>
              <a:spcAft>
                <a:spcPts val="0"/>
              </a:spcAft>
              <a:buSzPts val="2000"/>
              <a:buFont typeface="VT323"/>
              <a:buNone/>
              <a:defRPr sz="2000">
                <a:latin typeface="VT323"/>
                <a:ea typeface="VT323"/>
                <a:cs typeface="VT323"/>
                <a:sym typeface="VT323"/>
              </a:defRPr>
            </a:lvl4pPr>
            <a:lvl5pPr lvl="4">
              <a:spcBef>
                <a:spcPts val="1600"/>
              </a:spcBef>
              <a:spcAft>
                <a:spcPts val="0"/>
              </a:spcAft>
              <a:buSzPts val="2000"/>
              <a:buFont typeface="VT323"/>
              <a:buNone/>
              <a:defRPr sz="2000">
                <a:latin typeface="VT323"/>
                <a:ea typeface="VT323"/>
                <a:cs typeface="VT323"/>
                <a:sym typeface="VT323"/>
              </a:defRPr>
            </a:lvl5pPr>
            <a:lvl6pPr lvl="5">
              <a:spcBef>
                <a:spcPts val="1600"/>
              </a:spcBef>
              <a:spcAft>
                <a:spcPts val="0"/>
              </a:spcAft>
              <a:buSzPts val="2000"/>
              <a:buFont typeface="VT323"/>
              <a:buNone/>
              <a:defRPr sz="2000">
                <a:latin typeface="VT323"/>
                <a:ea typeface="VT323"/>
                <a:cs typeface="VT323"/>
                <a:sym typeface="VT323"/>
              </a:defRPr>
            </a:lvl6pPr>
            <a:lvl7pPr lvl="6">
              <a:spcBef>
                <a:spcPts val="1600"/>
              </a:spcBef>
              <a:spcAft>
                <a:spcPts val="0"/>
              </a:spcAft>
              <a:buSzPts val="2000"/>
              <a:buFont typeface="VT323"/>
              <a:buNone/>
              <a:defRPr sz="2000">
                <a:latin typeface="VT323"/>
                <a:ea typeface="VT323"/>
                <a:cs typeface="VT323"/>
                <a:sym typeface="VT323"/>
              </a:defRPr>
            </a:lvl7pPr>
            <a:lvl8pPr lvl="7">
              <a:spcBef>
                <a:spcPts val="1600"/>
              </a:spcBef>
              <a:spcAft>
                <a:spcPts val="0"/>
              </a:spcAft>
              <a:buSzPts val="2000"/>
              <a:buFont typeface="VT323"/>
              <a:buNone/>
              <a:defRPr sz="2000">
                <a:latin typeface="VT323"/>
                <a:ea typeface="VT323"/>
                <a:cs typeface="VT323"/>
                <a:sym typeface="VT323"/>
              </a:defRPr>
            </a:lvl8pPr>
            <a:lvl9pPr lvl="8">
              <a:spcBef>
                <a:spcPts val="1600"/>
              </a:spcBef>
              <a:spcAft>
                <a:spcPts val="1600"/>
              </a:spcAft>
              <a:buSzPts val="2000"/>
              <a:buFont typeface="VT323"/>
              <a:buNone/>
              <a:defRPr sz="2000">
                <a:latin typeface="VT323"/>
                <a:ea typeface="VT323"/>
                <a:cs typeface="VT323"/>
                <a:sym typeface="VT323"/>
              </a:defRPr>
            </a:lvl9pPr>
          </a:lstStyle>
          <a:p>
            <a:endParaRPr/>
          </a:p>
        </p:txBody>
      </p:sp>
      <p:sp>
        <p:nvSpPr>
          <p:cNvPr id="1187" name="Google Shape;1187;p13"/>
          <p:cNvSpPr txBox="1">
            <a:spLocks noGrp="1"/>
          </p:cNvSpPr>
          <p:nvPr>
            <p:ph type="title" idx="3" hasCustomPrompt="1"/>
          </p:nvPr>
        </p:nvSpPr>
        <p:spPr>
          <a:xfrm>
            <a:off x="3288900" y="1773725"/>
            <a:ext cx="720000" cy="779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VT323"/>
              <a:buNone/>
              <a:defRPr b="0">
                <a:solidFill>
                  <a:schemeClr val="dk1"/>
                </a:solidFill>
                <a:latin typeface="VT323"/>
                <a:ea typeface="VT323"/>
                <a:cs typeface="VT323"/>
                <a:sym typeface="VT323"/>
              </a:defRPr>
            </a:lvl1pPr>
            <a:lvl2pPr lvl="1" algn="ctr" rtl="0">
              <a:spcBef>
                <a:spcPts val="0"/>
              </a:spcBef>
              <a:spcAft>
                <a:spcPts val="0"/>
              </a:spcAft>
              <a:buSzPts val="3000"/>
              <a:buFont typeface="VT323"/>
              <a:buNone/>
              <a:defRPr sz="3000">
                <a:latin typeface="VT323"/>
                <a:ea typeface="VT323"/>
                <a:cs typeface="VT323"/>
                <a:sym typeface="VT323"/>
              </a:defRPr>
            </a:lvl2pPr>
            <a:lvl3pPr lvl="2" algn="ctr" rtl="0">
              <a:spcBef>
                <a:spcPts val="0"/>
              </a:spcBef>
              <a:spcAft>
                <a:spcPts val="0"/>
              </a:spcAft>
              <a:buSzPts val="3000"/>
              <a:buFont typeface="VT323"/>
              <a:buNone/>
              <a:defRPr sz="3000">
                <a:latin typeface="VT323"/>
                <a:ea typeface="VT323"/>
                <a:cs typeface="VT323"/>
                <a:sym typeface="VT323"/>
              </a:defRPr>
            </a:lvl3pPr>
            <a:lvl4pPr lvl="3" algn="ctr" rtl="0">
              <a:spcBef>
                <a:spcPts val="0"/>
              </a:spcBef>
              <a:spcAft>
                <a:spcPts val="0"/>
              </a:spcAft>
              <a:buSzPts val="3000"/>
              <a:buFont typeface="VT323"/>
              <a:buNone/>
              <a:defRPr sz="3000">
                <a:latin typeface="VT323"/>
                <a:ea typeface="VT323"/>
                <a:cs typeface="VT323"/>
                <a:sym typeface="VT323"/>
              </a:defRPr>
            </a:lvl4pPr>
            <a:lvl5pPr lvl="4" algn="ctr" rtl="0">
              <a:spcBef>
                <a:spcPts val="0"/>
              </a:spcBef>
              <a:spcAft>
                <a:spcPts val="0"/>
              </a:spcAft>
              <a:buSzPts val="3000"/>
              <a:buFont typeface="VT323"/>
              <a:buNone/>
              <a:defRPr sz="3000">
                <a:latin typeface="VT323"/>
                <a:ea typeface="VT323"/>
                <a:cs typeface="VT323"/>
                <a:sym typeface="VT323"/>
              </a:defRPr>
            </a:lvl5pPr>
            <a:lvl6pPr lvl="5" algn="ctr" rtl="0">
              <a:spcBef>
                <a:spcPts val="0"/>
              </a:spcBef>
              <a:spcAft>
                <a:spcPts val="0"/>
              </a:spcAft>
              <a:buSzPts val="3000"/>
              <a:buFont typeface="VT323"/>
              <a:buNone/>
              <a:defRPr sz="3000">
                <a:latin typeface="VT323"/>
                <a:ea typeface="VT323"/>
                <a:cs typeface="VT323"/>
                <a:sym typeface="VT323"/>
              </a:defRPr>
            </a:lvl6pPr>
            <a:lvl7pPr lvl="6" algn="ctr" rtl="0">
              <a:spcBef>
                <a:spcPts val="0"/>
              </a:spcBef>
              <a:spcAft>
                <a:spcPts val="0"/>
              </a:spcAft>
              <a:buSzPts val="3000"/>
              <a:buFont typeface="VT323"/>
              <a:buNone/>
              <a:defRPr sz="3000">
                <a:latin typeface="VT323"/>
                <a:ea typeface="VT323"/>
                <a:cs typeface="VT323"/>
                <a:sym typeface="VT323"/>
              </a:defRPr>
            </a:lvl7pPr>
            <a:lvl8pPr lvl="7" algn="ctr" rtl="0">
              <a:spcBef>
                <a:spcPts val="0"/>
              </a:spcBef>
              <a:spcAft>
                <a:spcPts val="0"/>
              </a:spcAft>
              <a:buSzPts val="3000"/>
              <a:buFont typeface="VT323"/>
              <a:buNone/>
              <a:defRPr sz="3000">
                <a:latin typeface="VT323"/>
                <a:ea typeface="VT323"/>
                <a:cs typeface="VT323"/>
                <a:sym typeface="VT323"/>
              </a:defRPr>
            </a:lvl8pPr>
            <a:lvl9pPr lvl="8" algn="ctr" rtl="0">
              <a:spcBef>
                <a:spcPts val="0"/>
              </a:spcBef>
              <a:spcAft>
                <a:spcPts val="0"/>
              </a:spcAft>
              <a:buSzPts val="3000"/>
              <a:buFont typeface="VT323"/>
              <a:buNone/>
              <a:defRPr sz="3000">
                <a:latin typeface="VT323"/>
                <a:ea typeface="VT323"/>
                <a:cs typeface="VT323"/>
                <a:sym typeface="VT323"/>
              </a:defRPr>
            </a:lvl9pPr>
          </a:lstStyle>
          <a:p>
            <a:r>
              <a:t>xx%</a:t>
            </a:r>
          </a:p>
        </p:txBody>
      </p:sp>
      <p:sp>
        <p:nvSpPr>
          <p:cNvPr id="1188" name="Google Shape;1188;p13"/>
          <p:cNvSpPr txBox="1">
            <a:spLocks noGrp="1"/>
          </p:cNvSpPr>
          <p:nvPr>
            <p:ph type="subTitle" idx="4"/>
          </p:nvPr>
        </p:nvSpPr>
        <p:spPr>
          <a:xfrm flipH="1">
            <a:off x="4122600" y="2193389"/>
            <a:ext cx="4301400" cy="3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Work Sans"/>
                <a:ea typeface="Work Sans"/>
                <a:cs typeface="Work Sans"/>
                <a:sym typeface="Work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89" name="Google Shape;1189;p13"/>
          <p:cNvSpPr txBox="1">
            <a:spLocks noGrp="1"/>
          </p:cNvSpPr>
          <p:nvPr>
            <p:ph type="subTitle" idx="5"/>
          </p:nvPr>
        </p:nvSpPr>
        <p:spPr>
          <a:xfrm>
            <a:off x="4122450" y="1773725"/>
            <a:ext cx="4301400" cy="360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000"/>
              <a:buFont typeface="VT323"/>
              <a:buNone/>
              <a:defRPr sz="2000">
                <a:latin typeface="VT323"/>
                <a:ea typeface="VT323"/>
                <a:cs typeface="VT323"/>
                <a:sym typeface="VT323"/>
              </a:defRPr>
            </a:lvl1pPr>
            <a:lvl2pPr lvl="1" rtl="0">
              <a:spcBef>
                <a:spcPts val="0"/>
              </a:spcBef>
              <a:spcAft>
                <a:spcPts val="0"/>
              </a:spcAft>
              <a:buSzPts val="2000"/>
              <a:buFont typeface="VT323"/>
              <a:buNone/>
              <a:defRPr sz="2000">
                <a:latin typeface="VT323"/>
                <a:ea typeface="VT323"/>
                <a:cs typeface="VT323"/>
                <a:sym typeface="VT323"/>
              </a:defRPr>
            </a:lvl2pPr>
            <a:lvl3pPr lvl="2" rtl="0">
              <a:spcBef>
                <a:spcPts val="1600"/>
              </a:spcBef>
              <a:spcAft>
                <a:spcPts val="0"/>
              </a:spcAft>
              <a:buSzPts val="2000"/>
              <a:buFont typeface="VT323"/>
              <a:buNone/>
              <a:defRPr sz="2000">
                <a:latin typeface="VT323"/>
                <a:ea typeface="VT323"/>
                <a:cs typeface="VT323"/>
                <a:sym typeface="VT323"/>
              </a:defRPr>
            </a:lvl3pPr>
            <a:lvl4pPr lvl="3" rtl="0">
              <a:spcBef>
                <a:spcPts val="1600"/>
              </a:spcBef>
              <a:spcAft>
                <a:spcPts val="0"/>
              </a:spcAft>
              <a:buSzPts val="2000"/>
              <a:buFont typeface="VT323"/>
              <a:buNone/>
              <a:defRPr sz="2000">
                <a:latin typeface="VT323"/>
                <a:ea typeface="VT323"/>
                <a:cs typeface="VT323"/>
                <a:sym typeface="VT323"/>
              </a:defRPr>
            </a:lvl4pPr>
            <a:lvl5pPr lvl="4" rtl="0">
              <a:spcBef>
                <a:spcPts val="1600"/>
              </a:spcBef>
              <a:spcAft>
                <a:spcPts val="0"/>
              </a:spcAft>
              <a:buSzPts val="2000"/>
              <a:buFont typeface="VT323"/>
              <a:buNone/>
              <a:defRPr sz="2000">
                <a:latin typeface="VT323"/>
                <a:ea typeface="VT323"/>
                <a:cs typeface="VT323"/>
                <a:sym typeface="VT323"/>
              </a:defRPr>
            </a:lvl5pPr>
            <a:lvl6pPr lvl="5" rtl="0">
              <a:spcBef>
                <a:spcPts val="1600"/>
              </a:spcBef>
              <a:spcAft>
                <a:spcPts val="0"/>
              </a:spcAft>
              <a:buSzPts val="2000"/>
              <a:buFont typeface="VT323"/>
              <a:buNone/>
              <a:defRPr sz="2000">
                <a:latin typeface="VT323"/>
                <a:ea typeface="VT323"/>
                <a:cs typeface="VT323"/>
                <a:sym typeface="VT323"/>
              </a:defRPr>
            </a:lvl6pPr>
            <a:lvl7pPr lvl="6" rtl="0">
              <a:spcBef>
                <a:spcPts val="1600"/>
              </a:spcBef>
              <a:spcAft>
                <a:spcPts val="0"/>
              </a:spcAft>
              <a:buSzPts val="2000"/>
              <a:buFont typeface="VT323"/>
              <a:buNone/>
              <a:defRPr sz="2000">
                <a:latin typeface="VT323"/>
                <a:ea typeface="VT323"/>
                <a:cs typeface="VT323"/>
                <a:sym typeface="VT323"/>
              </a:defRPr>
            </a:lvl7pPr>
            <a:lvl8pPr lvl="7" rtl="0">
              <a:spcBef>
                <a:spcPts val="1600"/>
              </a:spcBef>
              <a:spcAft>
                <a:spcPts val="0"/>
              </a:spcAft>
              <a:buSzPts val="2000"/>
              <a:buFont typeface="VT323"/>
              <a:buNone/>
              <a:defRPr sz="2000">
                <a:latin typeface="VT323"/>
                <a:ea typeface="VT323"/>
                <a:cs typeface="VT323"/>
                <a:sym typeface="VT323"/>
              </a:defRPr>
            </a:lvl8pPr>
            <a:lvl9pPr lvl="8" rtl="0">
              <a:spcBef>
                <a:spcPts val="1600"/>
              </a:spcBef>
              <a:spcAft>
                <a:spcPts val="1600"/>
              </a:spcAft>
              <a:buSzPts val="2000"/>
              <a:buFont typeface="VT323"/>
              <a:buNone/>
              <a:defRPr sz="2000">
                <a:latin typeface="VT323"/>
                <a:ea typeface="VT323"/>
                <a:cs typeface="VT323"/>
                <a:sym typeface="VT323"/>
              </a:defRPr>
            </a:lvl9pPr>
          </a:lstStyle>
          <a:p>
            <a:endParaRPr/>
          </a:p>
        </p:txBody>
      </p:sp>
      <p:sp>
        <p:nvSpPr>
          <p:cNvPr id="1190" name="Google Shape;1190;p13"/>
          <p:cNvSpPr txBox="1">
            <a:spLocks noGrp="1"/>
          </p:cNvSpPr>
          <p:nvPr>
            <p:ph type="title" idx="6" hasCustomPrompt="1"/>
          </p:nvPr>
        </p:nvSpPr>
        <p:spPr>
          <a:xfrm>
            <a:off x="3288900" y="2715375"/>
            <a:ext cx="720000" cy="779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VT323"/>
              <a:buNone/>
              <a:defRPr b="0">
                <a:solidFill>
                  <a:schemeClr val="dk1"/>
                </a:solidFill>
                <a:latin typeface="VT323"/>
                <a:ea typeface="VT323"/>
                <a:cs typeface="VT323"/>
                <a:sym typeface="VT323"/>
              </a:defRPr>
            </a:lvl1pPr>
            <a:lvl2pPr lvl="1" algn="ctr" rtl="0">
              <a:spcBef>
                <a:spcPts val="0"/>
              </a:spcBef>
              <a:spcAft>
                <a:spcPts val="0"/>
              </a:spcAft>
              <a:buSzPts val="3000"/>
              <a:buFont typeface="VT323"/>
              <a:buNone/>
              <a:defRPr sz="3000">
                <a:latin typeface="VT323"/>
                <a:ea typeface="VT323"/>
                <a:cs typeface="VT323"/>
                <a:sym typeface="VT323"/>
              </a:defRPr>
            </a:lvl2pPr>
            <a:lvl3pPr lvl="2" algn="ctr" rtl="0">
              <a:spcBef>
                <a:spcPts val="0"/>
              </a:spcBef>
              <a:spcAft>
                <a:spcPts val="0"/>
              </a:spcAft>
              <a:buSzPts val="3000"/>
              <a:buFont typeface="VT323"/>
              <a:buNone/>
              <a:defRPr sz="3000">
                <a:latin typeface="VT323"/>
                <a:ea typeface="VT323"/>
                <a:cs typeface="VT323"/>
                <a:sym typeface="VT323"/>
              </a:defRPr>
            </a:lvl3pPr>
            <a:lvl4pPr lvl="3" algn="ctr" rtl="0">
              <a:spcBef>
                <a:spcPts val="0"/>
              </a:spcBef>
              <a:spcAft>
                <a:spcPts val="0"/>
              </a:spcAft>
              <a:buSzPts val="3000"/>
              <a:buFont typeface="VT323"/>
              <a:buNone/>
              <a:defRPr sz="3000">
                <a:latin typeface="VT323"/>
                <a:ea typeface="VT323"/>
                <a:cs typeface="VT323"/>
                <a:sym typeface="VT323"/>
              </a:defRPr>
            </a:lvl4pPr>
            <a:lvl5pPr lvl="4" algn="ctr" rtl="0">
              <a:spcBef>
                <a:spcPts val="0"/>
              </a:spcBef>
              <a:spcAft>
                <a:spcPts val="0"/>
              </a:spcAft>
              <a:buSzPts val="3000"/>
              <a:buFont typeface="VT323"/>
              <a:buNone/>
              <a:defRPr sz="3000">
                <a:latin typeface="VT323"/>
                <a:ea typeface="VT323"/>
                <a:cs typeface="VT323"/>
                <a:sym typeface="VT323"/>
              </a:defRPr>
            </a:lvl5pPr>
            <a:lvl6pPr lvl="5" algn="ctr" rtl="0">
              <a:spcBef>
                <a:spcPts val="0"/>
              </a:spcBef>
              <a:spcAft>
                <a:spcPts val="0"/>
              </a:spcAft>
              <a:buSzPts val="3000"/>
              <a:buFont typeface="VT323"/>
              <a:buNone/>
              <a:defRPr sz="3000">
                <a:latin typeface="VT323"/>
                <a:ea typeface="VT323"/>
                <a:cs typeface="VT323"/>
                <a:sym typeface="VT323"/>
              </a:defRPr>
            </a:lvl6pPr>
            <a:lvl7pPr lvl="6" algn="ctr" rtl="0">
              <a:spcBef>
                <a:spcPts val="0"/>
              </a:spcBef>
              <a:spcAft>
                <a:spcPts val="0"/>
              </a:spcAft>
              <a:buSzPts val="3000"/>
              <a:buFont typeface="VT323"/>
              <a:buNone/>
              <a:defRPr sz="3000">
                <a:latin typeface="VT323"/>
                <a:ea typeface="VT323"/>
                <a:cs typeface="VT323"/>
                <a:sym typeface="VT323"/>
              </a:defRPr>
            </a:lvl7pPr>
            <a:lvl8pPr lvl="7" algn="ctr" rtl="0">
              <a:spcBef>
                <a:spcPts val="0"/>
              </a:spcBef>
              <a:spcAft>
                <a:spcPts val="0"/>
              </a:spcAft>
              <a:buSzPts val="3000"/>
              <a:buFont typeface="VT323"/>
              <a:buNone/>
              <a:defRPr sz="3000">
                <a:latin typeface="VT323"/>
                <a:ea typeface="VT323"/>
                <a:cs typeface="VT323"/>
                <a:sym typeface="VT323"/>
              </a:defRPr>
            </a:lvl8pPr>
            <a:lvl9pPr lvl="8" algn="ctr" rtl="0">
              <a:spcBef>
                <a:spcPts val="0"/>
              </a:spcBef>
              <a:spcAft>
                <a:spcPts val="0"/>
              </a:spcAft>
              <a:buSzPts val="3000"/>
              <a:buFont typeface="VT323"/>
              <a:buNone/>
              <a:defRPr sz="3000">
                <a:latin typeface="VT323"/>
                <a:ea typeface="VT323"/>
                <a:cs typeface="VT323"/>
                <a:sym typeface="VT323"/>
              </a:defRPr>
            </a:lvl9pPr>
          </a:lstStyle>
          <a:p>
            <a:r>
              <a:t>xx%</a:t>
            </a:r>
          </a:p>
        </p:txBody>
      </p:sp>
      <p:sp>
        <p:nvSpPr>
          <p:cNvPr id="1191" name="Google Shape;1191;p13"/>
          <p:cNvSpPr txBox="1">
            <a:spLocks noGrp="1"/>
          </p:cNvSpPr>
          <p:nvPr>
            <p:ph type="subTitle" idx="7"/>
          </p:nvPr>
        </p:nvSpPr>
        <p:spPr>
          <a:xfrm flipH="1">
            <a:off x="4122600" y="3135039"/>
            <a:ext cx="4301400" cy="3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Work Sans"/>
                <a:ea typeface="Work Sans"/>
                <a:cs typeface="Work Sans"/>
                <a:sym typeface="Work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92" name="Google Shape;1192;p13"/>
          <p:cNvSpPr txBox="1">
            <a:spLocks noGrp="1"/>
          </p:cNvSpPr>
          <p:nvPr>
            <p:ph type="subTitle" idx="8"/>
          </p:nvPr>
        </p:nvSpPr>
        <p:spPr>
          <a:xfrm>
            <a:off x="4122450" y="2720774"/>
            <a:ext cx="4301400" cy="360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000"/>
              <a:buFont typeface="VT323"/>
              <a:buNone/>
              <a:defRPr sz="2000">
                <a:latin typeface="VT323"/>
                <a:ea typeface="VT323"/>
                <a:cs typeface="VT323"/>
                <a:sym typeface="VT323"/>
              </a:defRPr>
            </a:lvl1pPr>
            <a:lvl2pPr lvl="1" rtl="0">
              <a:spcBef>
                <a:spcPts val="0"/>
              </a:spcBef>
              <a:spcAft>
                <a:spcPts val="0"/>
              </a:spcAft>
              <a:buSzPts val="2000"/>
              <a:buFont typeface="VT323"/>
              <a:buNone/>
              <a:defRPr sz="2000">
                <a:latin typeface="VT323"/>
                <a:ea typeface="VT323"/>
                <a:cs typeface="VT323"/>
                <a:sym typeface="VT323"/>
              </a:defRPr>
            </a:lvl2pPr>
            <a:lvl3pPr lvl="2" rtl="0">
              <a:spcBef>
                <a:spcPts val="1600"/>
              </a:spcBef>
              <a:spcAft>
                <a:spcPts val="0"/>
              </a:spcAft>
              <a:buSzPts val="2000"/>
              <a:buFont typeface="VT323"/>
              <a:buNone/>
              <a:defRPr sz="2000">
                <a:latin typeface="VT323"/>
                <a:ea typeface="VT323"/>
                <a:cs typeface="VT323"/>
                <a:sym typeface="VT323"/>
              </a:defRPr>
            </a:lvl3pPr>
            <a:lvl4pPr lvl="3" rtl="0">
              <a:spcBef>
                <a:spcPts val="1600"/>
              </a:spcBef>
              <a:spcAft>
                <a:spcPts val="0"/>
              </a:spcAft>
              <a:buSzPts val="2000"/>
              <a:buFont typeface="VT323"/>
              <a:buNone/>
              <a:defRPr sz="2000">
                <a:latin typeface="VT323"/>
                <a:ea typeface="VT323"/>
                <a:cs typeface="VT323"/>
                <a:sym typeface="VT323"/>
              </a:defRPr>
            </a:lvl4pPr>
            <a:lvl5pPr lvl="4" rtl="0">
              <a:spcBef>
                <a:spcPts val="1600"/>
              </a:spcBef>
              <a:spcAft>
                <a:spcPts val="0"/>
              </a:spcAft>
              <a:buSzPts val="2000"/>
              <a:buFont typeface="VT323"/>
              <a:buNone/>
              <a:defRPr sz="2000">
                <a:latin typeface="VT323"/>
                <a:ea typeface="VT323"/>
                <a:cs typeface="VT323"/>
                <a:sym typeface="VT323"/>
              </a:defRPr>
            </a:lvl5pPr>
            <a:lvl6pPr lvl="5" rtl="0">
              <a:spcBef>
                <a:spcPts val="1600"/>
              </a:spcBef>
              <a:spcAft>
                <a:spcPts val="0"/>
              </a:spcAft>
              <a:buSzPts val="2000"/>
              <a:buFont typeface="VT323"/>
              <a:buNone/>
              <a:defRPr sz="2000">
                <a:latin typeface="VT323"/>
                <a:ea typeface="VT323"/>
                <a:cs typeface="VT323"/>
                <a:sym typeface="VT323"/>
              </a:defRPr>
            </a:lvl6pPr>
            <a:lvl7pPr lvl="6" rtl="0">
              <a:spcBef>
                <a:spcPts val="1600"/>
              </a:spcBef>
              <a:spcAft>
                <a:spcPts val="0"/>
              </a:spcAft>
              <a:buSzPts val="2000"/>
              <a:buFont typeface="VT323"/>
              <a:buNone/>
              <a:defRPr sz="2000">
                <a:latin typeface="VT323"/>
                <a:ea typeface="VT323"/>
                <a:cs typeface="VT323"/>
                <a:sym typeface="VT323"/>
              </a:defRPr>
            </a:lvl7pPr>
            <a:lvl8pPr lvl="7" rtl="0">
              <a:spcBef>
                <a:spcPts val="1600"/>
              </a:spcBef>
              <a:spcAft>
                <a:spcPts val="0"/>
              </a:spcAft>
              <a:buSzPts val="2000"/>
              <a:buFont typeface="VT323"/>
              <a:buNone/>
              <a:defRPr sz="2000">
                <a:latin typeface="VT323"/>
                <a:ea typeface="VT323"/>
                <a:cs typeface="VT323"/>
                <a:sym typeface="VT323"/>
              </a:defRPr>
            </a:lvl8pPr>
            <a:lvl9pPr lvl="8" rtl="0">
              <a:spcBef>
                <a:spcPts val="1600"/>
              </a:spcBef>
              <a:spcAft>
                <a:spcPts val="1600"/>
              </a:spcAft>
              <a:buSzPts val="2000"/>
              <a:buFont typeface="VT323"/>
              <a:buNone/>
              <a:defRPr sz="2000">
                <a:latin typeface="VT323"/>
                <a:ea typeface="VT323"/>
                <a:cs typeface="VT323"/>
                <a:sym typeface="VT323"/>
              </a:defRPr>
            </a:lvl9pPr>
          </a:lstStyle>
          <a:p>
            <a:endParaRPr/>
          </a:p>
        </p:txBody>
      </p:sp>
      <p:sp>
        <p:nvSpPr>
          <p:cNvPr id="1193" name="Google Shape;1193;p13"/>
          <p:cNvSpPr txBox="1">
            <a:spLocks noGrp="1"/>
          </p:cNvSpPr>
          <p:nvPr>
            <p:ph type="title" idx="9" hasCustomPrompt="1"/>
          </p:nvPr>
        </p:nvSpPr>
        <p:spPr>
          <a:xfrm>
            <a:off x="3288900" y="3657687"/>
            <a:ext cx="720000" cy="779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VT323"/>
              <a:buNone/>
              <a:defRPr b="0">
                <a:solidFill>
                  <a:schemeClr val="dk1"/>
                </a:solidFill>
                <a:latin typeface="VT323"/>
                <a:ea typeface="VT323"/>
                <a:cs typeface="VT323"/>
                <a:sym typeface="VT323"/>
              </a:defRPr>
            </a:lvl1pPr>
            <a:lvl2pPr lvl="1" algn="ctr" rtl="0">
              <a:spcBef>
                <a:spcPts val="0"/>
              </a:spcBef>
              <a:spcAft>
                <a:spcPts val="0"/>
              </a:spcAft>
              <a:buSzPts val="3000"/>
              <a:buFont typeface="VT323"/>
              <a:buNone/>
              <a:defRPr sz="3000">
                <a:latin typeface="VT323"/>
                <a:ea typeface="VT323"/>
                <a:cs typeface="VT323"/>
                <a:sym typeface="VT323"/>
              </a:defRPr>
            </a:lvl2pPr>
            <a:lvl3pPr lvl="2" algn="ctr" rtl="0">
              <a:spcBef>
                <a:spcPts val="0"/>
              </a:spcBef>
              <a:spcAft>
                <a:spcPts val="0"/>
              </a:spcAft>
              <a:buSzPts val="3000"/>
              <a:buFont typeface="VT323"/>
              <a:buNone/>
              <a:defRPr sz="3000">
                <a:latin typeface="VT323"/>
                <a:ea typeface="VT323"/>
                <a:cs typeface="VT323"/>
                <a:sym typeface="VT323"/>
              </a:defRPr>
            </a:lvl3pPr>
            <a:lvl4pPr lvl="3" algn="ctr" rtl="0">
              <a:spcBef>
                <a:spcPts val="0"/>
              </a:spcBef>
              <a:spcAft>
                <a:spcPts val="0"/>
              </a:spcAft>
              <a:buSzPts val="3000"/>
              <a:buFont typeface="VT323"/>
              <a:buNone/>
              <a:defRPr sz="3000">
                <a:latin typeface="VT323"/>
                <a:ea typeface="VT323"/>
                <a:cs typeface="VT323"/>
                <a:sym typeface="VT323"/>
              </a:defRPr>
            </a:lvl4pPr>
            <a:lvl5pPr lvl="4" algn="ctr" rtl="0">
              <a:spcBef>
                <a:spcPts val="0"/>
              </a:spcBef>
              <a:spcAft>
                <a:spcPts val="0"/>
              </a:spcAft>
              <a:buSzPts val="3000"/>
              <a:buFont typeface="VT323"/>
              <a:buNone/>
              <a:defRPr sz="3000">
                <a:latin typeface="VT323"/>
                <a:ea typeface="VT323"/>
                <a:cs typeface="VT323"/>
                <a:sym typeface="VT323"/>
              </a:defRPr>
            </a:lvl5pPr>
            <a:lvl6pPr lvl="5" algn="ctr" rtl="0">
              <a:spcBef>
                <a:spcPts val="0"/>
              </a:spcBef>
              <a:spcAft>
                <a:spcPts val="0"/>
              </a:spcAft>
              <a:buSzPts val="3000"/>
              <a:buFont typeface="VT323"/>
              <a:buNone/>
              <a:defRPr sz="3000">
                <a:latin typeface="VT323"/>
                <a:ea typeface="VT323"/>
                <a:cs typeface="VT323"/>
                <a:sym typeface="VT323"/>
              </a:defRPr>
            </a:lvl6pPr>
            <a:lvl7pPr lvl="6" algn="ctr" rtl="0">
              <a:spcBef>
                <a:spcPts val="0"/>
              </a:spcBef>
              <a:spcAft>
                <a:spcPts val="0"/>
              </a:spcAft>
              <a:buSzPts val="3000"/>
              <a:buFont typeface="VT323"/>
              <a:buNone/>
              <a:defRPr sz="3000">
                <a:latin typeface="VT323"/>
                <a:ea typeface="VT323"/>
                <a:cs typeface="VT323"/>
                <a:sym typeface="VT323"/>
              </a:defRPr>
            </a:lvl7pPr>
            <a:lvl8pPr lvl="7" algn="ctr" rtl="0">
              <a:spcBef>
                <a:spcPts val="0"/>
              </a:spcBef>
              <a:spcAft>
                <a:spcPts val="0"/>
              </a:spcAft>
              <a:buSzPts val="3000"/>
              <a:buFont typeface="VT323"/>
              <a:buNone/>
              <a:defRPr sz="3000">
                <a:latin typeface="VT323"/>
                <a:ea typeface="VT323"/>
                <a:cs typeface="VT323"/>
                <a:sym typeface="VT323"/>
              </a:defRPr>
            </a:lvl8pPr>
            <a:lvl9pPr lvl="8" algn="ctr" rtl="0">
              <a:spcBef>
                <a:spcPts val="0"/>
              </a:spcBef>
              <a:spcAft>
                <a:spcPts val="0"/>
              </a:spcAft>
              <a:buSzPts val="3000"/>
              <a:buFont typeface="VT323"/>
              <a:buNone/>
              <a:defRPr sz="3000">
                <a:latin typeface="VT323"/>
                <a:ea typeface="VT323"/>
                <a:cs typeface="VT323"/>
                <a:sym typeface="VT323"/>
              </a:defRPr>
            </a:lvl9pPr>
          </a:lstStyle>
          <a:p>
            <a:r>
              <a:t>xx%</a:t>
            </a:r>
          </a:p>
        </p:txBody>
      </p:sp>
      <p:sp>
        <p:nvSpPr>
          <p:cNvPr id="1194" name="Google Shape;1194;p13"/>
          <p:cNvSpPr txBox="1">
            <a:spLocks noGrp="1"/>
          </p:cNvSpPr>
          <p:nvPr>
            <p:ph type="subTitle" idx="13"/>
          </p:nvPr>
        </p:nvSpPr>
        <p:spPr>
          <a:xfrm flipH="1">
            <a:off x="4122600" y="4077350"/>
            <a:ext cx="4301400" cy="3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Work Sans"/>
                <a:ea typeface="Work Sans"/>
                <a:cs typeface="Work Sans"/>
                <a:sym typeface="Work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95" name="Google Shape;1195;p13"/>
          <p:cNvSpPr txBox="1">
            <a:spLocks noGrp="1"/>
          </p:cNvSpPr>
          <p:nvPr>
            <p:ph type="subTitle" idx="14"/>
          </p:nvPr>
        </p:nvSpPr>
        <p:spPr>
          <a:xfrm>
            <a:off x="4122450" y="3658485"/>
            <a:ext cx="4301400" cy="360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000"/>
              <a:buFont typeface="VT323"/>
              <a:buNone/>
              <a:defRPr sz="2000">
                <a:latin typeface="VT323"/>
                <a:ea typeface="VT323"/>
                <a:cs typeface="VT323"/>
                <a:sym typeface="VT323"/>
              </a:defRPr>
            </a:lvl1pPr>
            <a:lvl2pPr lvl="1" rtl="0">
              <a:spcBef>
                <a:spcPts val="0"/>
              </a:spcBef>
              <a:spcAft>
                <a:spcPts val="0"/>
              </a:spcAft>
              <a:buSzPts val="2000"/>
              <a:buFont typeface="VT323"/>
              <a:buNone/>
              <a:defRPr sz="2000">
                <a:latin typeface="VT323"/>
                <a:ea typeface="VT323"/>
                <a:cs typeface="VT323"/>
                <a:sym typeface="VT323"/>
              </a:defRPr>
            </a:lvl2pPr>
            <a:lvl3pPr lvl="2" rtl="0">
              <a:spcBef>
                <a:spcPts val="1600"/>
              </a:spcBef>
              <a:spcAft>
                <a:spcPts val="0"/>
              </a:spcAft>
              <a:buSzPts val="2000"/>
              <a:buFont typeface="VT323"/>
              <a:buNone/>
              <a:defRPr sz="2000">
                <a:latin typeface="VT323"/>
                <a:ea typeface="VT323"/>
                <a:cs typeface="VT323"/>
                <a:sym typeface="VT323"/>
              </a:defRPr>
            </a:lvl3pPr>
            <a:lvl4pPr lvl="3" rtl="0">
              <a:spcBef>
                <a:spcPts val="1600"/>
              </a:spcBef>
              <a:spcAft>
                <a:spcPts val="0"/>
              </a:spcAft>
              <a:buSzPts val="2000"/>
              <a:buFont typeface="VT323"/>
              <a:buNone/>
              <a:defRPr sz="2000">
                <a:latin typeface="VT323"/>
                <a:ea typeface="VT323"/>
                <a:cs typeface="VT323"/>
                <a:sym typeface="VT323"/>
              </a:defRPr>
            </a:lvl4pPr>
            <a:lvl5pPr lvl="4" rtl="0">
              <a:spcBef>
                <a:spcPts val="1600"/>
              </a:spcBef>
              <a:spcAft>
                <a:spcPts val="0"/>
              </a:spcAft>
              <a:buSzPts val="2000"/>
              <a:buFont typeface="VT323"/>
              <a:buNone/>
              <a:defRPr sz="2000">
                <a:latin typeface="VT323"/>
                <a:ea typeface="VT323"/>
                <a:cs typeface="VT323"/>
                <a:sym typeface="VT323"/>
              </a:defRPr>
            </a:lvl5pPr>
            <a:lvl6pPr lvl="5" rtl="0">
              <a:spcBef>
                <a:spcPts val="1600"/>
              </a:spcBef>
              <a:spcAft>
                <a:spcPts val="0"/>
              </a:spcAft>
              <a:buSzPts val="2000"/>
              <a:buFont typeface="VT323"/>
              <a:buNone/>
              <a:defRPr sz="2000">
                <a:latin typeface="VT323"/>
                <a:ea typeface="VT323"/>
                <a:cs typeface="VT323"/>
                <a:sym typeface="VT323"/>
              </a:defRPr>
            </a:lvl6pPr>
            <a:lvl7pPr lvl="6" rtl="0">
              <a:spcBef>
                <a:spcPts val="1600"/>
              </a:spcBef>
              <a:spcAft>
                <a:spcPts val="0"/>
              </a:spcAft>
              <a:buSzPts val="2000"/>
              <a:buFont typeface="VT323"/>
              <a:buNone/>
              <a:defRPr sz="2000">
                <a:latin typeface="VT323"/>
                <a:ea typeface="VT323"/>
                <a:cs typeface="VT323"/>
                <a:sym typeface="VT323"/>
              </a:defRPr>
            </a:lvl7pPr>
            <a:lvl8pPr lvl="7" rtl="0">
              <a:spcBef>
                <a:spcPts val="1600"/>
              </a:spcBef>
              <a:spcAft>
                <a:spcPts val="0"/>
              </a:spcAft>
              <a:buSzPts val="2000"/>
              <a:buFont typeface="VT323"/>
              <a:buNone/>
              <a:defRPr sz="2000">
                <a:latin typeface="VT323"/>
                <a:ea typeface="VT323"/>
                <a:cs typeface="VT323"/>
                <a:sym typeface="VT323"/>
              </a:defRPr>
            </a:lvl8pPr>
            <a:lvl9pPr lvl="8" rtl="0">
              <a:spcBef>
                <a:spcPts val="1600"/>
              </a:spcBef>
              <a:spcAft>
                <a:spcPts val="1600"/>
              </a:spcAft>
              <a:buSzPts val="2000"/>
              <a:buFont typeface="VT323"/>
              <a:buNone/>
              <a:defRPr sz="2000">
                <a:latin typeface="VT323"/>
                <a:ea typeface="VT323"/>
                <a:cs typeface="VT323"/>
                <a:sym typeface="VT323"/>
              </a:defRPr>
            </a:lvl9pPr>
          </a:lstStyle>
          <a:p>
            <a:endParaRPr/>
          </a:p>
        </p:txBody>
      </p:sp>
      <p:sp>
        <p:nvSpPr>
          <p:cNvPr id="1196" name="Google Shape;1196;p13"/>
          <p:cNvSpPr txBox="1">
            <a:spLocks noGrp="1"/>
          </p:cNvSpPr>
          <p:nvPr>
            <p:ph type="title" idx="15"/>
          </p:nvPr>
        </p:nvSpPr>
        <p:spPr>
          <a:xfrm>
            <a:off x="720000" y="1261300"/>
            <a:ext cx="2209500" cy="271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7" name="Google Shape;1197;p13"/>
          <p:cNvSpPr/>
          <p:nvPr/>
        </p:nvSpPr>
        <p:spPr>
          <a:xfrm>
            <a:off x="8714419" y="4576485"/>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rot="10800000" flipH="1">
            <a:off x="8714420" y="1680966"/>
            <a:ext cx="535379" cy="49825"/>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9" name="Google Shape;1199;p13"/>
          <p:cNvPicPr preferRelativeResize="0"/>
          <p:nvPr/>
        </p:nvPicPr>
        <p:blipFill>
          <a:blip r:embed="rId2">
            <a:alphaModFix/>
          </a:blip>
          <a:stretch>
            <a:fillRect/>
          </a:stretch>
        </p:blipFill>
        <p:spPr>
          <a:xfrm rot="10800000">
            <a:off x="-485048" y="2106850"/>
            <a:ext cx="3460373" cy="34603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
    <p:spTree>
      <p:nvGrpSpPr>
        <p:cNvPr id="1" name="Shape 1406"/>
        <p:cNvGrpSpPr/>
        <p:nvPr/>
      </p:nvGrpSpPr>
      <p:grpSpPr>
        <a:xfrm>
          <a:off x="0" y="0"/>
          <a:ext cx="0" cy="0"/>
          <a:chOff x="0" y="0"/>
          <a:chExt cx="0" cy="0"/>
        </a:xfrm>
      </p:grpSpPr>
      <p:grpSp>
        <p:nvGrpSpPr>
          <p:cNvPr id="1407" name="Google Shape;1407;p16"/>
          <p:cNvGrpSpPr/>
          <p:nvPr/>
        </p:nvGrpSpPr>
        <p:grpSpPr>
          <a:xfrm>
            <a:off x="0" y="0"/>
            <a:ext cx="9144076" cy="5143500"/>
            <a:chOff x="0" y="0"/>
            <a:chExt cx="9144076" cy="5143500"/>
          </a:xfrm>
        </p:grpSpPr>
        <p:sp>
          <p:nvSpPr>
            <p:cNvPr id="1408" name="Google Shape;1408;p16"/>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16"/>
          <p:cNvSpPr txBox="1">
            <a:spLocks noGrp="1"/>
          </p:cNvSpPr>
          <p:nvPr>
            <p:ph type="title"/>
          </p:nvPr>
        </p:nvSpPr>
        <p:spPr>
          <a:xfrm flipH="1">
            <a:off x="1183463" y="1700475"/>
            <a:ext cx="4780800" cy="87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2" name="Google Shape;1502;p16"/>
          <p:cNvSpPr txBox="1">
            <a:spLocks noGrp="1"/>
          </p:cNvSpPr>
          <p:nvPr>
            <p:ph type="title" idx="2" hasCustomPrompt="1"/>
          </p:nvPr>
        </p:nvSpPr>
        <p:spPr>
          <a:xfrm flipH="1">
            <a:off x="6283538" y="170047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03" name="Google Shape;1503;p16"/>
          <p:cNvSpPr txBox="1">
            <a:spLocks noGrp="1"/>
          </p:cNvSpPr>
          <p:nvPr>
            <p:ph type="subTitle" idx="1"/>
          </p:nvPr>
        </p:nvSpPr>
        <p:spPr>
          <a:xfrm flipH="1">
            <a:off x="2110538" y="2672575"/>
            <a:ext cx="38538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04" name="Google Shape;1504;p16"/>
          <p:cNvPicPr preferRelativeResize="0"/>
          <p:nvPr/>
        </p:nvPicPr>
        <p:blipFill>
          <a:blip r:embed="rId2">
            <a:alphaModFix/>
          </a:blip>
          <a:stretch>
            <a:fillRect/>
          </a:stretch>
        </p:blipFill>
        <p:spPr>
          <a:xfrm rot="-1658690">
            <a:off x="-696715" y="-476814"/>
            <a:ext cx="2833431" cy="2833431"/>
          </a:xfrm>
          <a:prstGeom prst="rect">
            <a:avLst/>
          </a:prstGeom>
          <a:noFill/>
          <a:ln>
            <a:noFill/>
          </a:ln>
        </p:spPr>
      </p:pic>
      <p:pic>
        <p:nvPicPr>
          <p:cNvPr id="1505" name="Google Shape;1505;p16"/>
          <p:cNvPicPr preferRelativeResize="0"/>
          <p:nvPr/>
        </p:nvPicPr>
        <p:blipFill rotWithShape="1">
          <a:blip r:embed="rId3">
            <a:alphaModFix amt="47000"/>
          </a:blip>
          <a:srcRect t="13887" b="13894"/>
          <a:stretch/>
        </p:blipFill>
        <p:spPr>
          <a:xfrm rot="-899998" flipH="1">
            <a:off x="4877597" y="1104920"/>
            <a:ext cx="3670476" cy="2650760"/>
          </a:xfrm>
          <a:prstGeom prst="rect">
            <a:avLst/>
          </a:prstGeom>
          <a:noFill/>
          <a:ln>
            <a:noFill/>
          </a:ln>
        </p:spPr>
      </p:pic>
      <p:pic>
        <p:nvPicPr>
          <p:cNvPr id="1506" name="Google Shape;1506;p16"/>
          <p:cNvPicPr preferRelativeResize="0"/>
          <p:nvPr/>
        </p:nvPicPr>
        <p:blipFill>
          <a:blip r:embed="rId4">
            <a:alphaModFix/>
          </a:blip>
          <a:stretch>
            <a:fillRect/>
          </a:stretch>
        </p:blipFill>
        <p:spPr>
          <a:xfrm flipH="1">
            <a:off x="6649348" y="3092551"/>
            <a:ext cx="2607750" cy="2607750"/>
          </a:xfrm>
          <a:prstGeom prst="rect">
            <a:avLst/>
          </a:prstGeom>
          <a:noFill/>
          <a:ln>
            <a:noFill/>
          </a:ln>
        </p:spPr>
      </p:pic>
      <p:sp>
        <p:nvSpPr>
          <p:cNvPr id="1507" name="Google Shape;1507;p16"/>
          <p:cNvSpPr/>
          <p:nvPr/>
        </p:nvSpPr>
        <p:spPr>
          <a:xfrm rot="10800000" flipH="1">
            <a:off x="-1035207" y="13765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rot="10800000" flipH="1">
            <a:off x="8723790"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rot="10800000" flipH="1">
            <a:off x="1555140" y="4470439"/>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flipH="1">
            <a:off x="288028"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rot="10800000" flipH="1">
            <a:off x="-1" y="405650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rot="10800000" flipH="1">
            <a:off x="5" y="4382619"/>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rot="10800000" flipH="1">
            <a:off x="1085415" y="462174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rot="10800000" flipH="1">
            <a:off x="7849428"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rot="10800000" flipH="1">
            <a:off x="6385854" y="34444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0"/>
        <p:cNvGrpSpPr/>
        <p:nvPr/>
      </p:nvGrpSpPr>
      <p:grpSpPr>
        <a:xfrm>
          <a:off x="0" y="0"/>
          <a:ext cx="0" cy="0"/>
          <a:chOff x="0" y="0"/>
          <a:chExt cx="0" cy="0"/>
        </a:xfrm>
      </p:grpSpPr>
      <p:grpSp>
        <p:nvGrpSpPr>
          <p:cNvPr id="2811" name="Google Shape;2811;p29"/>
          <p:cNvGrpSpPr/>
          <p:nvPr/>
        </p:nvGrpSpPr>
        <p:grpSpPr>
          <a:xfrm>
            <a:off x="0" y="0"/>
            <a:ext cx="9144076" cy="5143500"/>
            <a:chOff x="0" y="0"/>
            <a:chExt cx="9144076" cy="5143500"/>
          </a:xfrm>
        </p:grpSpPr>
        <p:sp>
          <p:nvSpPr>
            <p:cNvPr id="2812" name="Google Shape;2812;p29"/>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9"/>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9"/>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9"/>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9"/>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9"/>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9"/>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9"/>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9"/>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9"/>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9"/>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9"/>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9"/>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9"/>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9"/>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9"/>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9"/>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9"/>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9"/>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9"/>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9"/>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9"/>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9"/>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9"/>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9"/>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9"/>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9"/>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9"/>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9"/>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9"/>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9"/>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9"/>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9"/>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9"/>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9"/>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9"/>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9"/>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9"/>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9"/>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9"/>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9"/>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9"/>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9"/>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9"/>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9"/>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9"/>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9"/>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9"/>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9"/>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9"/>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9"/>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9"/>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9"/>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9"/>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9"/>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9"/>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9"/>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9"/>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9"/>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9"/>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9"/>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9"/>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9"/>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9"/>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9"/>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9"/>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9"/>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9"/>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9"/>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9"/>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9"/>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9"/>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9"/>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9"/>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9"/>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9"/>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9"/>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9"/>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9"/>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9"/>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9"/>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9"/>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9"/>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9"/>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9"/>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9"/>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9"/>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9"/>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9"/>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9"/>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9"/>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9"/>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9"/>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5" name="Google Shape;2905;p29"/>
          <p:cNvPicPr preferRelativeResize="0"/>
          <p:nvPr/>
        </p:nvPicPr>
        <p:blipFill>
          <a:blip r:embed="rId2">
            <a:alphaModFix/>
          </a:blip>
          <a:stretch>
            <a:fillRect/>
          </a:stretch>
        </p:blipFill>
        <p:spPr>
          <a:xfrm rot="-5399997">
            <a:off x="-568906" y="-875060"/>
            <a:ext cx="6893640" cy="68936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2906"/>
        <p:cNvGrpSpPr/>
        <p:nvPr/>
      </p:nvGrpSpPr>
      <p:grpSpPr>
        <a:xfrm>
          <a:off x="0" y="0"/>
          <a:ext cx="0" cy="0"/>
          <a:chOff x="0" y="0"/>
          <a:chExt cx="0" cy="0"/>
        </a:xfrm>
      </p:grpSpPr>
      <p:pic>
        <p:nvPicPr>
          <p:cNvPr id="2907" name="Google Shape;2907;p30"/>
          <p:cNvPicPr preferRelativeResize="0"/>
          <p:nvPr/>
        </p:nvPicPr>
        <p:blipFill>
          <a:blip r:embed="rId2">
            <a:alphaModFix/>
          </a:blip>
          <a:stretch>
            <a:fillRect/>
          </a:stretch>
        </p:blipFill>
        <p:spPr>
          <a:xfrm rot="-2024172">
            <a:off x="-613414" y="2777002"/>
            <a:ext cx="2515789" cy="2515789"/>
          </a:xfrm>
          <a:prstGeom prst="rect">
            <a:avLst/>
          </a:prstGeom>
          <a:noFill/>
          <a:ln>
            <a:noFill/>
          </a:ln>
        </p:spPr>
      </p:pic>
      <p:pic>
        <p:nvPicPr>
          <p:cNvPr id="2908" name="Google Shape;2908;p30"/>
          <p:cNvPicPr preferRelativeResize="0"/>
          <p:nvPr/>
        </p:nvPicPr>
        <p:blipFill>
          <a:blip r:embed="rId3">
            <a:alphaModFix/>
          </a:blip>
          <a:stretch>
            <a:fillRect/>
          </a:stretch>
        </p:blipFill>
        <p:spPr>
          <a:xfrm rot="10126017">
            <a:off x="7200182" y="-1063144"/>
            <a:ext cx="2471375" cy="2471375"/>
          </a:xfrm>
          <a:prstGeom prst="rect">
            <a:avLst/>
          </a:prstGeom>
          <a:noFill/>
          <a:ln>
            <a:noFill/>
          </a:ln>
        </p:spPr>
      </p:pic>
      <p:pic>
        <p:nvPicPr>
          <p:cNvPr id="2909" name="Google Shape;2909;p30"/>
          <p:cNvPicPr preferRelativeResize="0"/>
          <p:nvPr/>
        </p:nvPicPr>
        <p:blipFill>
          <a:blip r:embed="rId4">
            <a:alphaModFix/>
          </a:blip>
          <a:stretch>
            <a:fillRect/>
          </a:stretch>
        </p:blipFill>
        <p:spPr>
          <a:xfrm rot="-8700648">
            <a:off x="6958071" y="2786568"/>
            <a:ext cx="2613925" cy="2613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Work Sans"/>
              <a:buNone/>
              <a:defRPr sz="3000" b="1">
                <a:solidFill>
                  <a:schemeClr val="lt1"/>
                </a:solidFill>
                <a:latin typeface="Work Sans"/>
                <a:ea typeface="Work Sans"/>
                <a:cs typeface="Work Sans"/>
                <a:sym typeface="Work Sans"/>
              </a:defRPr>
            </a:lvl1pPr>
            <a:lvl2pPr lvl="1"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2"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hyperlink" Target="https://unifranz.camp/mod/resource/view.php?id=842878"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33"/>
          <p:cNvSpPr txBox="1">
            <a:spLocks noGrp="1"/>
          </p:cNvSpPr>
          <p:nvPr>
            <p:ph type="ctrTitle"/>
          </p:nvPr>
        </p:nvSpPr>
        <p:spPr>
          <a:xfrm>
            <a:off x="1304853" y="1474110"/>
            <a:ext cx="7058422"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BASE DE DATOS II</a:t>
            </a:r>
            <a:endParaRPr b="0" dirty="0"/>
          </a:p>
        </p:txBody>
      </p:sp>
      <p:sp>
        <p:nvSpPr>
          <p:cNvPr id="2920" name="Google Shape;2920;p33"/>
          <p:cNvSpPr txBox="1"/>
          <p:nvPr/>
        </p:nvSpPr>
        <p:spPr>
          <a:xfrm>
            <a:off x="5172962" y="4391823"/>
            <a:ext cx="3190313" cy="528771"/>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800" u="sng" dirty="0">
                <a:solidFill>
                  <a:schemeClr val="accent2"/>
                </a:solidFill>
                <a:latin typeface="VT323"/>
                <a:ea typeface="VT323"/>
                <a:cs typeface="VT323"/>
                <a:sym typeface="VT323"/>
              </a:rPr>
              <a:t>FREDDY MACHACA MAMANI</a:t>
            </a:r>
            <a:endParaRPr sz="800" dirty="0">
              <a:solidFill>
                <a:schemeClr val="accent2"/>
              </a:solidFill>
              <a:latin typeface="VT323"/>
              <a:ea typeface="VT323"/>
              <a:cs typeface="VT323"/>
              <a:sym typeface="VT32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863288" y="41693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LAMP</a:t>
            </a:r>
            <a:endParaRPr dirty="0"/>
          </a:p>
        </p:txBody>
      </p:sp>
      <p:sp>
        <p:nvSpPr>
          <p:cNvPr id="2970" name="Google Shape;2970;p37"/>
          <p:cNvSpPr txBox="1">
            <a:spLocks noGrp="1"/>
          </p:cNvSpPr>
          <p:nvPr>
            <p:ph type="subTitle" idx="1"/>
          </p:nvPr>
        </p:nvSpPr>
        <p:spPr>
          <a:xfrm>
            <a:off x="408394" y="2201540"/>
            <a:ext cx="4694589" cy="2229752"/>
          </a:xfrm>
          <a:prstGeom prst="rect">
            <a:avLst/>
          </a:prstGeom>
        </p:spPr>
        <p:txBody>
          <a:bodyPr spcFirstLastPara="1" wrap="square" lIns="0" tIns="91425" rIns="0" bIns="91425" anchor="ctr" anchorCtr="0">
            <a:noAutofit/>
          </a:bodyPr>
          <a:lstStyle/>
          <a:p>
            <a:pPr marL="139700" indent="0" algn="just">
              <a:buNone/>
            </a:pPr>
            <a:r>
              <a:rPr lang="es-ES" sz="2000" b="0" i="0" dirty="0">
                <a:solidFill>
                  <a:schemeClr val="bg1"/>
                </a:solidFill>
                <a:effectLst/>
                <a:latin typeface="arial" panose="020B0604020202020204" pitchFamily="34" charset="0"/>
              </a:rPr>
              <a:t>LAMP es el acrónimo usado para describir un sistema de infraestructura de internet que usa las siguientes herramientas:​​Linux, el sistema operativo; En algunos casos también se refiere a LDAP. Apache, el servidor web; MySQL/</a:t>
            </a:r>
            <a:r>
              <a:rPr lang="es-ES" sz="2000" b="0" i="0" dirty="0" err="1">
                <a:solidFill>
                  <a:schemeClr val="bg1"/>
                </a:solidFill>
                <a:effectLst/>
                <a:latin typeface="arial" panose="020B0604020202020204" pitchFamily="34" charset="0"/>
              </a:rPr>
              <a:t>MariaDB</a:t>
            </a:r>
            <a:r>
              <a:rPr lang="es-ES" sz="2000" b="0" i="0" dirty="0">
                <a:solidFill>
                  <a:schemeClr val="bg1"/>
                </a:solidFill>
                <a:effectLst/>
                <a:latin typeface="arial" panose="020B0604020202020204" pitchFamily="34" charset="0"/>
              </a:rPr>
              <a:t>, el gestor de bases de datos; PHP, el lenguaje de programación.</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19473" r="19473"/>
          <a:stretch/>
        </p:blipFill>
        <p:spPr>
          <a:xfrm>
            <a:off x="5534372" y="972539"/>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50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863287" y="416939"/>
            <a:ext cx="6641881"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FUNCIONES DE AGREGACION Y </a:t>
            </a:r>
            <a:br>
              <a:rPr lang="es-MX" dirty="0"/>
            </a:br>
            <a:r>
              <a:rPr lang="es-MX" dirty="0"/>
              <a:t>FUNCIONES POR EL USUARIOS</a:t>
            </a:r>
            <a:endParaRPr dirty="0"/>
          </a:p>
        </p:txBody>
      </p:sp>
      <p:sp>
        <p:nvSpPr>
          <p:cNvPr id="2970" name="Google Shape;2970;p37"/>
          <p:cNvSpPr txBox="1">
            <a:spLocks noGrp="1"/>
          </p:cNvSpPr>
          <p:nvPr>
            <p:ph type="subTitle" idx="1"/>
          </p:nvPr>
        </p:nvSpPr>
        <p:spPr>
          <a:xfrm>
            <a:off x="74507" y="1861251"/>
            <a:ext cx="5890792" cy="2717522"/>
          </a:xfrm>
          <a:prstGeom prst="rect">
            <a:avLst/>
          </a:prstGeom>
        </p:spPr>
        <p:txBody>
          <a:bodyPr spcFirstLastPara="1" wrap="square" lIns="0" tIns="91425" rIns="0" bIns="91425" anchor="ctr" anchorCtr="0">
            <a:noAutofit/>
          </a:bodyPr>
          <a:lstStyle/>
          <a:p>
            <a:pPr marL="139700" indent="0" algn="just">
              <a:buNone/>
            </a:pPr>
            <a:r>
              <a:rPr lang="es-ES" sz="1800" b="0" i="0" dirty="0">
                <a:solidFill>
                  <a:schemeClr val="bg1"/>
                </a:solidFill>
                <a:effectLst/>
                <a:latin typeface="arial" panose="020B0604020202020204" pitchFamily="34" charset="0"/>
              </a:rPr>
              <a:t>Las funciones de agregación en SQL nos permiten efectuar operaciones sobre un conjunto de resultados, pero devolviendo un único valor agregado para todos ellos. Es decir, nos permiten obtener medias, máximos, sobre un conjunto de valores. Funciones creados por el BDA se utiliza para definir una función de tabla, fila o escalar de SQL definida por el usuario. Una función escalar devuelve un solo valor cada vez que se invoca y en general es válida cuando una expresión SQL es válida.</a:t>
            </a:r>
            <a:endParaRPr lang="es-MX" sz="1100" dirty="0">
              <a:solidFill>
                <a:schemeClr val="bg1"/>
              </a:solidFill>
              <a:latin typeface="Poppins"/>
            </a:endParaRPr>
          </a:p>
        </p:txBody>
      </p:sp>
      <p:pic>
        <p:nvPicPr>
          <p:cNvPr id="2971" name="Google Shape;2971;p37"/>
          <p:cNvPicPr preferRelativeResize="0"/>
          <p:nvPr/>
        </p:nvPicPr>
        <p:blipFill rotWithShape="1">
          <a:blip r:embed="rId3"/>
          <a:srcRect l="8498" r="8498"/>
          <a:stretch/>
        </p:blipFill>
        <p:spPr>
          <a:xfrm>
            <a:off x="6160978" y="1546462"/>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92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863288" y="41693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USE</a:t>
            </a:r>
            <a:endParaRPr dirty="0"/>
          </a:p>
        </p:txBody>
      </p:sp>
      <p:sp>
        <p:nvSpPr>
          <p:cNvPr id="2970" name="Google Shape;2970;p37"/>
          <p:cNvSpPr txBox="1">
            <a:spLocks noGrp="1"/>
          </p:cNvSpPr>
          <p:nvPr>
            <p:ph type="subTitle" idx="1"/>
          </p:nvPr>
        </p:nvSpPr>
        <p:spPr>
          <a:xfrm>
            <a:off x="408394" y="2201540"/>
            <a:ext cx="4694589" cy="2229752"/>
          </a:xfrm>
          <a:prstGeom prst="rect">
            <a:avLst/>
          </a:prstGeom>
        </p:spPr>
        <p:txBody>
          <a:bodyPr spcFirstLastPara="1" wrap="square" lIns="0" tIns="91425" rIns="0" bIns="91425" anchor="ctr" anchorCtr="0">
            <a:noAutofit/>
          </a:bodyPr>
          <a:lstStyle/>
          <a:p>
            <a:pPr marL="139700" indent="0" algn="just">
              <a:buNone/>
            </a:pPr>
            <a:r>
              <a:rPr lang="es-ES" sz="2000" dirty="0">
                <a:solidFill>
                  <a:schemeClr val="bg1"/>
                </a:solidFill>
                <a:latin typeface="+mn-lt"/>
              </a:rPr>
              <a:t>El comando USE DATABASE se utiliza para designar una base externa como base de datos actual, en otras palabras, la base a la cual se dirigirán las próximas consultas SQL en el proceso actual.</a:t>
            </a:r>
            <a:endParaRPr lang="es-MX" sz="2000" dirty="0">
              <a:solidFill>
                <a:schemeClr val="bg1"/>
              </a:solidFill>
              <a:latin typeface="+mn-lt"/>
            </a:endParaRPr>
          </a:p>
        </p:txBody>
      </p:sp>
      <p:pic>
        <p:nvPicPr>
          <p:cNvPr id="2971" name="Google Shape;2971;p37"/>
          <p:cNvPicPr preferRelativeResize="0"/>
          <p:nvPr/>
        </p:nvPicPr>
        <p:blipFill rotWithShape="1">
          <a:blip r:embed="rId3"/>
          <a:srcRect l="13926" r="13926"/>
          <a:stretch/>
        </p:blipFill>
        <p:spPr>
          <a:xfrm>
            <a:off x="5534372" y="972539"/>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78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0;p37">
            <a:extLst>
              <a:ext uri="{FF2B5EF4-FFF2-40B4-BE49-F238E27FC236}">
                <a16:creationId xmlns:a16="http://schemas.microsoft.com/office/drawing/2014/main" id="{B823891B-CAFB-EF0D-14C2-A968DA519105}"/>
              </a:ext>
            </a:extLst>
          </p:cNvPr>
          <p:cNvSpPr txBox="1">
            <a:spLocks noGrp="1"/>
          </p:cNvSpPr>
          <p:nvPr>
            <p:ph type="subTitle" idx="1"/>
          </p:nvPr>
        </p:nvSpPr>
        <p:spPr>
          <a:xfrm>
            <a:off x="2055159" y="439222"/>
            <a:ext cx="5483791" cy="1375574"/>
          </a:xfrm>
          <a:prstGeom prst="rect">
            <a:avLst/>
          </a:prstGeom>
        </p:spPr>
        <p:txBody>
          <a:bodyPr spcFirstLastPara="1" wrap="square" lIns="0" tIns="91425" rIns="0" bIns="91425" anchor="ctr" anchorCtr="0">
            <a:noAutofit/>
          </a:bodyPr>
          <a:lstStyle/>
          <a:p>
            <a:pPr marL="139700" indent="0" algn="just">
              <a:buNone/>
            </a:pPr>
            <a:r>
              <a:rPr lang="es-MX" dirty="0">
                <a:solidFill>
                  <a:schemeClr val="bg1"/>
                </a:solidFill>
              </a:rPr>
              <a:t>Las </a:t>
            </a:r>
            <a:r>
              <a:rPr lang="es-MX" sz="1600" dirty="0">
                <a:solidFill>
                  <a:schemeClr val="bg1"/>
                </a:solidFill>
              </a:rPr>
              <a:t>sentencias</a:t>
            </a:r>
            <a:r>
              <a:rPr lang="es-MX" dirty="0">
                <a:solidFill>
                  <a:schemeClr val="bg1"/>
                </a:solidFill>
              </a:rPr>
              <a:t> DML se utilizan para controlar información contenida en la base de datos</a:t>
            </a:r>
          </a:p>
        </p:txBody>
      </p:sp>
      <p:sp>
        <p:nvSpPr>
          <p:cNvPr id="12" name="Google Shape;2969;p37">
            <a:extLst>
              <a:ext uri="{FF2B5EF4-FFF2-40B4-BE49-F238E27FC236}">
                <a16:creationId xmlns:a16="http://schemas.microsoft.com/office/drawing/2014/main" id="{3079B0A3-366A-5967-BF5D-99617EBAA4DC}"/>
              </a:ext>
            </a:extLst>
          </p:cNvPr>
          <p:cNvSpPr txBox="1">
            <a:spLocks noGrp="1"/>
          </p:cNvSpPr>
          <p:nvPr>
            <p:ph type="title"/>
          </p:nvPr>
        </p:nvSpPr>
        <p:spPr>
          <a:xfrm>
            <a:off x="-618973" y="755904"/>
            <a:ext cx="2892057" cy="42727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DML</a:t>
            </a:r>
            <a:br>
              <a:rPr lang="es-MX" sz="2400" dirty="0"/>
            </a:br>
            <a:br>
              <a:rPr lang="es-MX" sz="2400" dirty="0"/>
            </a:br>
            <a:br>
              <a:rPr lang="es-MX" sz="2400" dirty="0"/>
            </a:br>
            <a:br>
              <a:rPr lang="es-MX" sz="2400" dirty="0"/>
            </a:br>
            <a:r>
              <a:rPr lang="es-MX" sz="2400" dirty="0"/>
              <a:t>-INSERT</a:t>
            </a:r>
            <a:br>
              <a:rPr lang="es-MX" sz="2400" dirty="0"/>
            </a:br>
            <a:br>
              <a:rPr lang="es-MX" sz="2400" dirty="0"/>
            </a:br>
            <a:r>
              <a:rPr lang="es-MX" sz="2400" dirty="0"/>
              <a:t>-UPDATE</a:t>
            </a:r>
            <a:br>
              <a:rPr lang="es-MX" sz="2400" dirty="0"/>
            </a:br>
            <a:br>
              <a:rPr lang="es-MX" sz="2400" dirty="0"/>
            </a:br>
            <a:r>
              <a:rPr lang="es-MX" sz="2400" dirty="0"/>
              <a:t>-DELETE</a:t>
            </a:r>
            <a:br>
              <a:rPr lang="es-MX" sz="2400" dirty="0"/>
            </a:br>
            <a:br>
              <a:rPr lang="es-MX" sz="2400" dirty="0"/>
            </a:br>
            <a:endParaRPr sz="2400" dirty="0"/>
          </a:p>
        </p:txBody>
      </p:sp>
      <p:sp>
        <p:nvSpPr>
          <p:cNvPr id="25" name="Google Shape;2970;p37">
            <a:extLst>
              <a:ext uri="{FF2B5EF4-FFF2-40B4-BE49-F238E27FC236}">
                <a16:creationId xmlns:a16="http://schemas.microsoft.com/office/drawing/2014/main" id="{80D0869A-BD53-3F40-1FCF-A21F53AD09E5}"/>
              </a:ext>
            </a:extLst>
          </p:cNvPr>
          <p:cNvSpPr txBox="1">
            <a:spLocks/>
          </p:cNvSpPr>
          <p:nvPr/>
        </p:nvSpPr>
        <p:spPr>
          <a:xfrm>
            <a:off x="5157132" y="3117318"/>
            <a:ext cx="3553968"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MX" sz="1200" dirty="0">
                <a:solidFill>
                  <a:schemeClr val="bg1"/>
                </a:solidFill>
              </a:rPr>
              <a:t>Modificación de la información de una tabla</a:t>
            </a:r>
          </a:p>
        </p:txBody>
      </p:sp>
      <p:sp>
        <p:nvSpPr>
          <p:cNvPr id="27" name="Google Shape;2970;p37">
            <a:extLst>
              <a:ext uri="{FF2B5EF4-FFF2-40B4-BE49-F238E27FC236}">
                <a16:creationId xmlns:a16="http://schemas.microsoft.com/office/drawing/2014/main" id="{1F35BB42-A9CA-C4A4-3373-2D8D32B88849}"/>
              </a:ext>
            </a:extLst>
          </p:cNvPr>
          <p:cNvSpPr txBox="1">
            <a:spLocks/>
          </p:cNvSpPr>
          <p:nvPr/>
        </p:nvSpPr>
        <p:spPr>
          <a:xfrm>
            <a:off x="4144272" y="3842100"/>
            <a:ext cx="3445795" cy="4985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MX" sz="1200" dirty="0">
                <a:solidFill>
                  <a:schemeClr val="bg1"/>
                </a:solidFill>
              </a:rPr>
              <a:t>Eliminar registros de una tabla</a:t>
            </a:r>
          </a:p>
        </p:txBody>
      </p:sp>
      <p:sp>
        <p:nvSpPr>
          <p:cNvPr id="28" name="Google Shape;2970;p37">
            <a:extLst>
              <a:ext uri="{FF2B5EF4-FFF2-40B4-BE49-F238E27FC236}">
                <a16:creationId xmlns:a16="http://schemas.microsoft.com/office/drawing/2014/main" id="{2964A925-077F-09E1-F4B1-167BC30F1F0D}"/>
              </a:ext>
            </a:extLst>
          </p:cNvPr>
          <p:cNvSpPr txBox="1">
            <a:spLocks/>
          </p:cNvSpPr>
          <p:nvPr/>
        </p:nvSpPr>
        <p:spPr>
          <a:xfrm>
            <a:off x="6492455" y="2393810"/>
            <a:ext cx="2877975"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sz="1200" dirty="0">
                <a:solidFill>
                  <a:schemeClr val="bg1"/>
                </a:solidFill>
              </a:rPr>
              <a:t>Insertar registros a una tabla</a:t>
            </a:r>
          </a:p>
        </p:txBody>
      </p:sp>
      <p:pic>
        <p:nvPicPr>
          <p:cNvPr id="17" name="Imagen 16">
            <a:extLst>
              <a:ext uri="{FF2B5EF4-FFF2-40B4-BE49-F238E27FC236}">
                <a16:creationId xmlns:a16="http://schemas.microsoft.com/office/drawing/2014/main" id="{CC695C85-979D-9599-CFAA-F4A7CCB312A9}"/>
              </a:ext>
            </a:extLst>
          </p:cNvPr>
          <p:cNvPicPr>
            <a:picLocks noChangeAspect="1"/>
          </p:cNvPicPr>
          <p:nvPr/>
        </p:nvPicPr>
        <p:blipFill>
          <a:blip r:embed="rId3"/>
          <a:stretch>
            <a:fillRect/>
          </a:stretch>
        </p:blipFill>
        <p:spPr>
          <a:xfrm>
            <a:off x="1717302" y="3860898"/>
            <a:ext cx="2457450" cy="542925"/>
          </a:xfrm>
          <a:prstGeom prst="rect">
            <a:avLst/>
          </a:prstGeom>
        </p:spPr>
      </p:pic>
      <p:pic>
        <p:nvPicPr>
          <p:cNvPr id="19" name="Imagen 18">
            <a:extLst>
              <a:ext uri="{FF2B5EF4-FFF2-40B4-BE49-F238E27FC236}">
                <a16:creationId xmlns:a16="http://schemas.microsoft.com/office/drawing/2014/main" id="{3E777E31-975C-53A2-64A7-10DB8AD62E98}"/>
              </a:ext>
            </a:extLst>
          </p:cNvPr>
          <p:cNvPicPr>
            <a:picLocks noChangeAspect="1"/>
          </p:cNvPicPr>
          <p:nvPr/>
        </p:nvPicPr>
        <p:blipFill>
          <a:blip r:embed="rId4"/>
          <a:stretch>
            <a:fillRect/>
          </a:stretch>
        </p:blipFill>
        <p:spPr>
          <a:xfrm>
            <a:off x="1789995" y="2979164"/>
            <a:ext cx="3171825" cy="581025"/>
          </a:xfrm>
          <a:prstGeom prst="rect">
            <a:avLst/>
          </a:prstGeom>
        </p:spPr>
      </p:pic>
      <p:pic>
        <p:nvPicPr>
          <p:cNvPr id="21" name="Imagen 20">
            <a:extLst>
              <a:ext uri="{FF2B5EF4-FFF2-40B4-BE49-F238E27FC236}">
                <a16:creationId xmlns:a16="http://schemas.microsoft.com/office/drawing/2014/main" id="{863D8954-62AA-332D-F264-CAF03B4486BF}"/>
              </a:ext>
            </a:extLst>
          </p:cNvPr>
          <p:cNvPicPr>
            <a:picLocks noChangeAspect="1"/>
          </p:cNvPicPr>
          <p:nvPr/>
        </p:nvPicPr>
        <p:blipFill>
          <a:blip r:embed="rId5"/>
          <a:stretch>
            <a:fillRect/>
          </a:stretch>
        </p:blipFill>
        <p:spPr>
          <a:xfrm>
            <a:off x="1513873" y="2360265"/>
            <a:ext cx="5321757" cy="411303"/>
          </a:xfrm>
          <a:prstGeom prst="rect">
            <a:avLst/>
          </a:prstGeom>
        </p:spPr>
      </p:pic>
    </p:spTree>
    <p:extLst>
      <p:ext uri="{BB962C8B-B14F-4D97-AF65-F5344CB8AC3E}">
        <p14:creationId xmlns:p14="http://schemas.microsoft.com/office/powerpoint/2010/main" val="50886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0;p37">
            <a:extLst>
              <a:ext uri="{FF2B5EF4-FFF2-40B4-BE49-F238E27FC236}">
                <a16:creationId xmlns:a16="http://schemas.microsoft.com/office/drawing/2014/main" id="{B823891B-CAFB-EF0D-14C2-A968DA519105}"/>
              </a:ext>
            </a:extLst>
          </p:cNvPr>
          <p:cNvSpPr txBox="1">
            <a:spLocks noGrp="1"/>
          </p:cNvSpPr>
          <p:nvPr>
            <p:ph type="subTitle" idx="1"/>
          </p:nvPr>
        </p:nvSpPr>
        <p:spPr>
          <a:xfrm>
            <a:off x="3138352" y="385221"/>
            <a:ext cx="5477882" cy="1375574"/>
          </a:xfrm>
          <a:prstGeom prst="rect">
            <a:avLst/>
          </a:prstGeom>
        </p:spPr>
        <p:txBody>
          <a:bodyPr spcFirstLastPara="1" wrap="square" lIns="0" tIns="91425" rIns="0" bIns="91425" anchor="ctr" anchorCtr="0">
            <a:noAutofit/>
          </a:bodyPr>
          <a:lstStyle/>
          <a:p>
            <a:pPr marL="139700" indent="0" algn="just">
              <a:buNone/>
            </a:pPr>
            <a:r>
              <a:rPr lang="es-ES" sz="2000" b="0" i="0" dirty="0">
                <a:solidFill>
                  <a:schemeClr val="bg1"/>
                </a:solidFill>
                <a:effectLst/>
                <a:latin typeface="Poppins"/>
              </a:rPr>
              <a:t>Esta formado por un conjunto de </a:t>
            </a:r>
            <a:r>
              <a:rPr lang="es-ES" sz="2000" dirty="0">
                <a:solidFill>
                  <a:schemeClr val="bg1"/>
                </a:solidFill>
                <a:latin typeface="Poppins"/>
              </a:rPr>
              <a:t>sentencias llamadas ddl que nos sirve para la creación de una base de datos y todos sus componentes</a:t>
            </a:r>
            <a:br>
              <a:rPr lang="es-ES" sz="1200" dirty="0">
                <a:solidFill>
                  <a:schemeClr val="bg1"/>
                </a:solidFill>
              </a:rPr>
            </a:br>
            <a:endParaRPr lang="es-MX" sz="1200" dirty="0">
              <a:solidFill>
                <a:schemeClr val="bg1"/>
              </a:solidFill>
            </a:endParaRPr>
          </a:p>
        </p:txBody>
      </p:sp>
      <p:sp>
        <p:nvSpPr>
          <p:cNvPr id="12" name="Google Shape;2969;p37">
            <a:extLst>
              <a:ext uri="{FF2B5EF4-FFF2-40B4-BE49-F238E27FC236}">
                <a16:creationId xmlns:a16="http://schemas.microsoft.com/office/drawing/2014/main" id="{3079B0A3-366A-5967-BF5D-99617EBAA4DC}"/>
              </a:ext>
            </a:extLst>
          </p:cNvPr>
          <p:cNvSpPr txBox="1">
            <a:spLocks noGrp="1"/>
          </p:cNvSpPr>
          <p:nvPr>
            <p:ph type="title"/>
          </p:nvPr>
        </p:nvSpPr>
        <p:spPr>
          <a:xfrm>
            <a:off x="89417" y="615696"/>
            <a:ext cx="2892057" cy="43597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DDL</a:t>
            </a:r>
            <a:br>
              <a:rPr lang="es-MX" sz="2400" dirty="0"/>
            </a:br>
            <a:br>
              <a:rPr lang="es-MX" sz="2400" dirty="0"/>
            </a:br>
            <a:br>
              <a:rPr lang="es-MX" sz="2400" dirty="0"/>
            </a:br>
            <a:br>
              <a:rPr lang="es-MX" sz="2400" dirty="0"/>
            </a:br>
            <a:r>
              <a:rPr lang="es-MX" sz="2400" dirty="0"/>
              <a:t>-CREATE</a:t>
            </a:r>
            <a:br>
              <a:rPr lang="es-MX" sz="2400" dirty="0"/>
            </a:br>
            <a:br>
              <a:rPr lang="es-MX" sz="2400" dirty="0"/>
            </a:br>
            <a:r>
              <a:rPr lang="es-MX" sz="2400" dirty="0"/>
              <a:t>-DROP</a:t>
            </a:r>
            <a:br>
              <a:rPr lang="es-MX" sz="2400" dirty="0"/>
            </a:br>
            <a:br>
              <a:rPr lang="es-MX" sz="2400" dirty="0"/>
            </a:br>
            <a:r>
              <a:rPr lang="es-MX" sz="2400" dirty="0"/>
              <a:t>-ALTER</a:t>
            </a:r>
            <a:br>
              <a:rPr lang="es-MX" sz="2400" dirty="0"/>
            </a:br>
            <a:br>
              <a:rPr lang="es-MX" sz="2400" dirty="0"/>
            </a:br>
            <a:r>
              <a:rPr lang="es-MX" sz="2400" dirty="0"/>
              <a:t>-TRUNCATE</a:t>
            </a:r>
            <a:endParaRPr sz="2400" dirty="0"/>
          </a:p>
        </p:txBody>
      </p:sp>
      <p:pic>
        <p:nvPicPr>
          <p:cNvPr id="3" name="Imagen 2">
            <a:extLst>
              <a:ext uri="{FF2B5EF4-FFF2-40B4-BE49-F238E27FC236}">
                <a16:creationId xmlns:a16="http://schemas.microsoft.com/office/drawing/2014/main" id="{7AEDF532-2129-F813-E7A4-576EE7A8CAB7}"/>
              </a:ext>
            </a:extLst>
          </p:cNvPr>
          <p:cNvPicPr>
            <a:picLocks noChangeAspect="1"/>
          </p:cNvPicPr>
          <p:nvPr/>
        </p:nvPicPr>
        <p:blipFill>
          <a:blip r:embed="rId3"/>
          <a:stretch>
            <a:fillRect/>
          </a:stretch>
        </p:blipFill>
        <p:spPr>
          <a:xfrm>
            <a:off x="2462943" y="2214957"/>
            <a:ext cx="2781300" cy="504825"/>
          </a:xfrm>
          <a:prstGeom prst="rect">
            <a:avLst/>
          </a:prstGeom>
        </p:spPr>
      </p:pic>
      <p:pic>
        <p:nvPicPr>
          <p:cNvPr id="6" name="Imagen 5">
            <a:extLst>
              <a:ext uri="{FF2B5EF4-FFF2-40B4-BE49-F238E27FC236}">
                <a16:creationId xmlns:a16="http://schemas.microsoft.com/office/drawing/2014/main" id="{7271F3C4-238E-198E-5983-FD2F9B33CA86}"/>
              </a:ext>
            </a:extLst>
          </p:cNvPr>
          <p:cNvPicPr>
            <a:picLocks noChangeAspect="1"/>
          </p:cNvPicPr>
          <p:nvPr/>
        </p:nvPicPr>
        <p:blipFill>
          <a:blip r:embed="rId4"/>
          <a:stretch>
            <a:fillRect/>
          </a:stretch>
        </p:blipFill>
        <p:spPr>
          <a:xfrm>
            <a:off x="2255456" y="2950975"/>
            <a:ext cx="1752600" cy="495300"/>
          </a:xfrm>
          <a:prstGeom prst="rect">
            <a:avLst/>
          </a:prstGeom>
        </p:spPr>
      </p:pic>
      <p:pic>
        <p:nvPicPr>
          <p:cNvPr id="8" name="Imagen 7">
            <a:extLst>
              <a:ext uri="{FF2B5EF4-FFF2-40B4-BE49-F238E27FC236}">
                <a16:creationId xmlns:a16="http://schemas.microsoft.com/office/drawing/2014/main" id="{D57C0087-1794-8DE8-8971-0956668E2FE8}"/>
              </a:ext>
            </a:extLst>
          </p:cNvPr>
          <p:cNvPicPr>
            <a:picLocks noChangeAspect="1"/>
          </p:cNvPicPr>
          <p:nvPr/>
        </p:nvPicPr>
        <p:blipFill>
          <a:blip r:embed="rId5"/>
          <a:stretch>
            <a:fillRect/>
          </a:stretch>
        </p:blipFill>
        <p:spPr>
          <a:xfrm>
            <a:off x="4057503" y="2932559"/>
            <a:ext cx="2105025" cy="495299"/>
          </a:xfrm>
          <a:prstGeom prst="rect">
            <a:avLst/>
          </a:prstGeom>
        </p:spPr>
      </p:pic>
      <p:pic>
        <p:nvPicPr>
          <p:cNvPr id="14" name="Imagen 13">
            <a:extLst>
              <a:ext uri="{FF2B5EF4-FFF2-40B4-BE49-F238E27FC236}">
                <a16:creationId xmlns:a16="http://schemas.microsoft.com/office/drawing/2014/main" id="{95C0A20A-F348-7C9C-4473-9920D33D2B59}"/>
              </a:ext>
            </a:extLst>
          </p:cNvPr>
          <p:cNvPicPr>
            <a:picLocks noChangeAspect="1"/>
          </p:cNvPicPr>
          <p:nvPr/>
        </p:nvPicPr>
        <p:blipFill>
          <a:blip r:embed="rId6"/>
          <a:stretch>
            <a:fillRect/>
          </a:stretch>
        </p:blipFill>
        <p:spPr>
          <a:xfrm>
            <a:off x="2505232" y="3583521"/>
            <a:ext cx="1981200" cy="742950"/>
          </a:xfrm>
          <a:prstGeom prst="rect">
            <a:avLst/>
          </a:prstGeom>
        </p:spPr>
      </p:pic>
      <p:pic>
        <p:nvPicPr>
          <p:cNvPr id="16" name="Imagen 15">
            <a:extLst>
              <a:ext uri="{FF2B5EF4-FFF2-40B4-BE49-F238E27FC236}">
                <a16:creationId xmlns:a16="http://schemas.microsoft.com/office/drawing/2014/main" id="{49C44E50-4086-4D11-9DD9-9E759CE85091}"/>
              </a:ext>
            </a:extLst>
          </p:cNvPr>
          <p:cNvPicPr>
            <a:picLocks noChangeAspect="1"/>
          </p:cNvPicPr>
          <p:nvPr/>
        </p:nvPicPr>
        <p:blipFill>
          <a:blip r:embed="rId7"/>
          <a:stretch>
            <a:fillRect/>
          </a:stretch>
        </p:blipFill>
        <p:spPr>
          <a:xfrm>
            <a:off x="2598925" y="4481344"/>
            <a:ext cx="2105025" cy="409575"/>
          </a:xfrm>
          <a:prstGeom prst="rect">
            <a:avLst/>
          </a:prstGeom>
        </p:spPr>
      </p:pic>
      <p:sp>
        <p:nvSpPr>
          <p:cNvPr id="25" name="Google Shape;2970;p37">
            <a:extLst>
              <a:ext uri="{FF2B5EF4-FFF2-40B4-BE49-F238E27FC236}">
                <a16:creationId xmlns:a16="http://schemas.microsoft.com/office/drawing/2014/main" id="{80D0869A-BD53-3F40-1FCF-A21F53AD09E5}"/>
              </a:ext>
            </a:extLst>
          </p:cNvPr>
          <p:cNvSpPr txBox="1">
            <a:spLocks/>
          </p:cNvSpPr>
          <p:nvPr/>
        </p:nvSpPr>
        <p:spPr>
          <a:xfrm>
            <a:off x="6273284" y="2973544"/>
            <a:ext cx="2781299"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MX" sz="1200" dirty="0">
                <a:solidFill>
                  <a:schemeClr val="bg1"/>
                </a:solidFill>
              </a:rPr>
              <a:t>Drop table borra la tabla</a:t>
            </a:r>
          </a:p>
        </p:txBody>
      </p:sp>
      <p:sp>
        <p:nvSpPr>
          <p:cNvPr id="26" name="Google Shape;2970;p37">
            <a:extLst>
              <a:ext uri="{FF2B5EF4-FFF2-40B4-BE49-F238E27FC236}">
                <a16:creationId xmlns:a16="http://schemas.microsoft.com/office/drawing/2014/main" id="{3A4CAD87-70A1-57F7-6C47-70D0EF4B4418}"/>
              </a:ext>
            </a:extLst>
          </p:cNvPr>
          <p:cNvSpPr txBox="1">
            <a:spLocks/>
          </p:cNvSpPr>
          <p:nvPr/>
        </p:nvSpPr>
        <p:spPr>
          <a:xfrm>
            <a:off x="5244243" y="4397473"/>
            <a:ext cx="2781299" cy="4985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MX" sz="1200" dirty="0">
                <a:solidFill>
                  <a:schemeClr val="bg1"/>
                </a:solidFill>
              </a:rPr>
              <a:t>Truncate vacía la tabla</a:t>
            </a:r>
          </a:p>
        </p:txBody>
      </p:sp>
      <p:sp>
        <p:nvSpPr>
          <p:cNvPr id="27" name="Google Shape;2970;p37">
            <a:extLst>
              <a:ext uri="{FF2B5EF4-FFF2-40B4-BE49-F238E27FC236}">
                <a16:creationId xmlns:a16="http://schemas.microsoft.com/office/drawing/2014/main" id="{1F35BB42-A9CA-C4A4-3373-2D8D32B88849}"/>
              </a:ext>
            </a:extLst>
          </p:cNvPr>
          <p:cNvSpPr txBox="1">
            <a:spLocks/>
          </p:cNvSpPr>
          <p:nvPr/>
        </p:nvSpPr>
        <p:spPr>
          <a:xfrm>
            <a:off x="5244242" y="3608098"/>
            <a:ext cx="2781299" cy="4985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MX" sz="1200" dirty="0">
                <a:solidFill>
                  <a:schemeClr val="bg1"/>
                </a:solidFill>
              </a:rPr>
              <a:t>Modifica la estructura de una tabla</a:t>
            </a:r>
          </a:p>
        </p:txBody>
      </p:sp>
      <p:sp>
        <p:nvSpPr>
          <p:cNvPr id="28" name="Google Shape;2970;p37">
            <a:extLst>
              <a:ext uri="{FF2B5EF4-FFF2-40B4-BE49-F238E27FC236}">
                <a16:creationId xmlns:a16="http://schemas.microsoft.com/office/drawing/2014/main" id="{2964A925-077F-09E1-F4B1-167BC30F1F0D}"/>
              </a:ext>
            </a:extLst>
          </p:cNvPr>
          <p:cNvSpPr txBox="1">
            <a:spLocks/>
          </p:cNvSpPr>
          <p:nvPr/>
        </p:nvSpPr>
        <p:spPr>
          <a:xfrm>
            <a:off x="5455920" y="2260673"/>
            <a:ext cx="2877975"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sz="1200" dirty="0">
                <a:solidFill>
                  <a:schemeClr val="bg1"/>
                </a:solidFill>
              </a:rPr>
              <a:t>Crea base de datos y nos permite crear tablas</a:t>
            </a:r>
          </a:p>
        </p:txBody>
      </p:sp>
    </p:spTree>
    <p:extLst>
      <p:ext uri="{BB962C8B-B14F-4D97-AF65-F5344CB8AC3E}">
        <p14:creationId xmlns:p14="http://schemas.microsoft.com/office/powerpoint/2010/main" val="20917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88365" y="141484"/>
            <a:ext cx="6384536" cy="647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CARACTERISTICAS FUNCIONES</a:t>
            </a:r>
            <a:endParaRPr dirty="0"/>
          </a:p>
        </p:txBody>
      </p:sp>
      <p:sp>
        <p:nvSpPr>
          <p:cNvPr id="2970" name="Google Shape;2970;p37"/>
          <p:cNvSpPr txBox="1">
            <a:spLocks noGrp="1"/>
          </p:cNvSpPr>
          <p:nvPr>
            <p:ph type="subTitle" idx="1"/>
          </p:nvPr>
        </p:nvSpPr>
        <p:spPr>
          <a:xfrm>
            <a:off x="443888" y="1148431"/>
            <a:ext cx="2937633" cy="548150"/>
          </a:xfrm>
          <a:prstGeom prst="rect">
            <a:avLst/>
          </a:prstGeom>
        </p:spPr>
        <p:txBody>
          <a:bodyPr spcFirstLastPara="1" wrap="square" lIns="0" tIns="91425" rIns="0" bIns="91425" anchor="ctr" anchorCtr="0">
            <a:noAutofit/>
          </a:bodyPr>
          <a:lstStyle/>
          <a:p>
            <a:pPr marL="139700" indent="0" algn="just">
              <a:buNone/>
            </a:pPr>
            <a:r>
              <a:rPr lang="es-ES" sz="2000" dirty="0">
                <a:solidFill>
                  <a:schemeClr val="bg1"/>
                </a:solidFill>
                <a:latin typeface="+mn-lt"/>
              </a:rPr>
              <a:t>Parámetros de entrada</a:t>
            </a:r>
          </a:p>
          <a:p>
            <a:pPr marL="139700" indent="0" algn="just">
              <a:buNone/>
            </a:pPr>
            <a:endParaRPr lang="es-MX" sz="2000" dirty="0">
              <a:solidFill>
                <a:schemeClr val="bg1"/>
              </a:solidFill>
              <a:latin typeface="+mn-lt"/>
            </a:endParaRPr>
          </a:p>
        </p:txBody>
      </p:sp>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EC9DAD09-A298-53D7-B825-F1B278B28C1B}"/>
              </a:ext>
            </a:extLst>
          </p:cNvPr>
          <p:cNvPicPr>
            <a:picLocks noChangeAspect="1"/>
          </p:cNvPicPr>
          <p:nvPr/>
        </p:nvPicPr>
        <p:blipFill>
          <a:blip r:embed="rId3"/>
          <a:stretch>
            <a:fillRect/>
          </a:stretch>
        </p:blipFill>
        <p:spPr>
          <a:xfrm>
            <a:off x="3756060" y="1212569"/>
            <a:ext cx="3676650" cy="295275"/>
          </a:xfrm>
          <a:prstGeom prst="rect">
            <a:avLst/>
          </a:prstGeom>
        </p:spPr>
      </p:pic>
      <p:pic>
        <p:nvPicPr>
          <p:cNvPr id="5" name="Imagen 4">
            <a:extLst>
              <a:ext uri="{FF2B5EF4-FFF2-40B4-BE49-F238E27FC236}">
                <a16:creationId xmlns:a16="http://schemas.microsoft.com/office/drawing/2014/main" id="{7F9CC4CB-60F2-99B9-4E46-699D7FE74159}"/>
              </a:ext>
            </a:extLst>
          </p:cNvPr>
          <p:cNvPicPr>
            <a:picLocks noChangeAspect="1"/>
          </p:cNvPicPr>
          <p:nvPr/>
        </p:nvPicPr>
        <p:blipFill rotWithShape="1">
          <a:blip r:embed="rId4"/>
          <a:srcRect b="9206"/>
          <a:stretch/>
        </p:blipFill>
        <p:spPr>
          <a:xfrm>
            <a:off x="3772358" y="1876723"/>
            <a:ext cx="3667125" cy="1893932"/>
          </a:xfrm>
          <a:prstGeom prst="rect">
            <a:avLst/>
          </a:prstGeom>
        </p:spPr>
      </p:pic>
      <p:sp>
        <p:nvSpPr>
          <p:cNvPr id="6" name="Google Shape;2970;p37">
            <a:extLst>
              <a:ext uri="{FF2B5EF4-FFF2-40B4-BE49-F238E27FC236}">
                <a16:creationId xmlns:a16="http://schemas.microsoft.com/office/drawing/2014/main" id="{6821EFA1-D4C1-F94F-C43D-770034921BF0}"/>
              </a:ext>
            </a:extLst>
          </p:cNvPr>
          <p:cNvSpPr txBox="1">
            <a:spLocks/>
          </p:cNvSpPr>
          <p:nvPr/>
        </p:nvSpPr>
        <p:spPr>
          <a:xfrm>
            <a:off x="530313" y="2381531"/>
            <a:ext cx="2937633" cy="54815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ES" sz="2000" dirty="0">
                <a:solidFill>
                  <a:schemeClr val="bg1"/>
                </a:solidFill>
                <a:latin typeface="+mn-lt"/>
              </a:rPr>
              <a:t>Parámetros de salida</a:t>
            </a:r>
          </a:p>
          <a:p>
            <a:pPr marL="139700" indent="0" algn="just">
              <a:buFont typeface="Nunito Light"/>
              <a:buNone/>
            </a:pPr>
            <a:endParaRPr lang="es-MX" sz="2000" dirty="0">
              <a:solidFill>
                <a:schemeClr val="bg1"/>
              </a:solidFill>
              <a:latin typeface="+mn-lt"/>
            </a:endParaRPr>
          </a:p>
        </p:txBody>
      </p:sp>
      <p:sp>
        <p:nvSpPr>
          <p:cNvPr id="8" name="Google Shape;2970;p37">
            <a:extLst>
              <a:ext uri="{FF2B5EF4-FFF2-40B4-BE49-F238E27FC236}">
                <a16:creationId xmlns:a16="http://schemas.microsoft.com/office/drawing/2014/main" id="{66CF87A6-B076-18D9-4923-A98A5901FB1A}"/>
              </a:ext>
            </a:extLst>
          </p:cNvPr>
          <p:cNvSpPr txBox="1">
            <a:spLocks/>
          </p:cNvSpPr>
          <p:nvPr/>
        </p:nvSpPr>
        <p:spPr>
          <a:xfrm>
            <a:off x="1150072" y="4162782"/>
            <a:ext cx="2937633" cy="54815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ES" sz="2000" dirty="0">
                <a:solidFill>
                  <a:schemeClr val="bg1"/>
                </a:solidFill>
                <a:latin typeface="+mn-lt"/>
              </a:rPr>
              <a:t>Variables</a:t>
            </a:r>
          </a:p>
          <a:p>
            <a:pPr marL="139700" indent="0" algn="just">
              <a:buFont typeface="Nunito Light"/>
              <a:buNone/>
            </a:pPr>
            <a:endParaRPr lang="es-MX" sz="2000" dirty="0">
              <a:solidFill>
                <a:schemeClr val="bg1"/>
              </a:solidFill>
              <a:latin typeface="+mn-lt"/>
            </a:endParaRPr>
          </a:p>
        </p:txBody>
      </p:sp>
      <p:pic>
        <p:nvPicPr>
          <p:cNvPr id="10" name="Imagen 9">
            <a:extLst>
              <a:ext uri="{FF2B5EF4-FFF2-40B4-BE49-F238E27FC236}">
                <a16:creationId xmlns:a16="http://schemas.microsoft.com/office/drawing/2014/main" id="{CFDD3099-C38D-8E7C-05BB-4B32C2716E39}"/>
              </a:ext>
            </a:extLst>
          </p:cNvPr>
          <p:cNvPicPr>
            <a:picLocks noChangeAspect="1"/>
          </p:cNvPicPr>
          <p:nvPr/>
        </p:nvPicPr>
        <p:blipFill>
          <a:blip r:embed="rId5"/>
          <a:stretch>
            <a:fillRect/>
          </a:stretch>
        </p:blipFill>
        <p:spPr>
          <a:xfrm>
            <a:off x="3772358" y="4083731"/>
            <a:ext cx="4000500" cy="361950"/>
          </a:xfrm>
          <a:prstGeom prst="rect">
            <a:avLst/>
          </a:prstGeom>
        </p:spPr>
      </p:pic>
    </p:spTree>
    <p:extLst>
      <p:ext uri="{BB962C8B-B14F-4D97-AF65-F5344CB8AC3E}">
        <p14:creationId xmlns:p14="http://schemas.microsoft.com/office/powerpoint/2010/main" val="212167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88365" y="141484"/>
            <a:ext cx="6384536" cy="647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COMANDOS FUNCIONES</a:t>
            </a:r>
            <a:endParaRPr dirty="0"/>
          </a:p>
        </p:txBody>
      </p:sp>
      <p:sp>
        <p:nvSpPr>
          <p:cNvPr id="2970" name="Google Shape;2970;p37"/>
          <p:cNvSpPr txBox="1">
            <a:spLocks noGrp="1"/>
          </p:cNvSpPr>
          <p:nvPr>
            <p:ph type="subTitle" idx="1"/>
          </p:nvPr>
        </p:nvSpPr>
        <p:spPr>
          <a:xfrm>
            <a:off x="241069" y="1371086"/>
            <a:ext cx="2937633" cy="548150"/>
          </a:xfrm>
          <a:prstGeom prst="rect">
            <a:avLst/>
          </a:prstGeom>
        </p:spPr>
        <p:txBody>
          <a:bodyPr spcFirstLastPara="1" wrap="square" lIns="0" tIns="91425" rIns="0" bIns="91425" anchor="ctr" anchorCtr="0">
            <a:noAutofit/>
          </a:bodyPr>
          <a:lstStyle/>
          <a:p>
            <a:pPr marL="139700" indent="0" algn="just">
              <a:buNone/>
            </a:pPr>
            <a:r>
              <a:rPr lang="es-ES" sz="2800" dirty="0">
                <a:solidFill>
                  <a:schemeClr val="bg1"/>
                </a:solidFill>
                <a:latin typeface="+mn-lt"/>
              </a:rPr>
              <a:t>Crear función</a:t>
            </a:r>
          </a:p>
          <a:p>
            <a:pPr marL="139700" indent="0" algn="just">
              <a:buNone/>
            </a:pPr>
            <a:endParaRPr lang="es-MX" sz="2800" dirty="0">
              <a:solidFill>
                <a:schemeClr val="bg1"/>
              </a:solidFill>
              <a:latin typeface="+mn-lt"/>
            </a:endParaRPr>
          </a:p>
        </p:txBody>
      </p:sp>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70;p37">
            <a:extLst>
              <a:ext uri="{FF2B5EF4-FFF2-40B4-BE49-F238E27FC236}">
                <a16:creationId xmlns:a16="http://schemas.microsoft.com/office/drawing/2014/main" id="{6821EFA1-D4C1-F94F-C43D-770034921BF0}"/>
              </a:ext>
            </a:extLst>
          </p:cNvPr>
          <p:cNvSpPr txBox="1">
            <a:spLocks/>
          </p:cNvSpPr>
          <p:nvPr/>
        </p:nvSpPr>
        <p:spPr>
          <a:xfrm>
            <a:off x="691392" y="2429325"/>
            <a:ext cx="2937633" cy="54815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ES" sz="2800" dirty="0">
                <a:solidFill>
                  <a:schemeClr val="bg1"/>
                </a:solidFill>
                <a:latin typeface="+mn-lt"/>
              </a:rPr>
              <a:t>Modificar</a:t>
            </a:r>
          </a:p>
          <a:p>
            <a:pPr marL="139700" indent="0" algn="just">
              <a:buFont typeface="Nunito Light"/>
              <a:buNone/>
            </a:pPr>
            <a:endParaRPr lang="es-MX" sz="2800" dirty="0">
              <a:solidFill>
                <a:schemeClr val="bg1"/>
              </a:solidFill>
              <a:latin typeface="+mn-lt"/>
            </a:endParaRPr>
          </a:p>
        </p:txBody>
      </p:sp>
      <p:sp>
        <p:nvSpPr>
          <p:cNvPr id="8" name="Google Shape;2970;p37">
            <a:extLst>
              <a:ext uri="{FF2B5EF4-FFF2-40B4-BE49-F238E27FC236}">
                <a16:creationId xmlns:a16="http://schemas.microsoft.com/office/drawing/2014/main" id="{66CF87A6-B076-18D9-4923-A98A5901FB1A}"/>
              </a:ext>
            </a:extLst>
          </p:cNvPr>
          <p:cNvSpPr txBox="1">
            <a:spLocks/>
          </p:cNvSpPr>
          <p:nvPr/>
        </p:nvSpPr>
        <p:spPr>
          <a:xfrm>
            <a:off x="241069" y="3664462"/>
            <a:ext cx="2937633" cy="54815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ES" sz="2800" dirty="0">
                <a:solidFill>
                  <a:schemeClr val="bg1"/>
                </a:solidFill>
                <a:latin typeface="+mn-lt"/>
              </a:rPr>
              <a:t>Eliminar función</a:t>
            </a:r>
          </a:p>
          <a:p>
            <a:pPr marL="139700" indent="0" algn="just">
              <a:buFont typeface="Nunito Light"/>
              <a:buNone/>
            </a:pPr>
            <a:endParaRPr lang="es-MX" sz="2800" dirty="0">
              <a:solidFill>
                <a:schemeClr val="bg1"/>
              </a:solidFill>
              <a:latin typeface="+mn-lt"/>
            </a:endParaRPr>
          </a:p>
        </p:txBody>
      </p:sp>
      <p:pic>
        <p:nvPicPr>
          <p:cNvPr id="4" name="Imagen 3">
            <a:extLst>
              <a:ext uri="{FF2B5EF4-FFF2-40B4-BE49-F238E27FC236}">
                <a16:creationId xmlns:a16="http://schemas.microsoft.com/office/drawing/2014/main" id="{B1372279-73B8-69EC-E7A4-6BBEDA2EF980}"/>
              </a:ext>
            </a:extLst>
          </p:cNvPr>
          <p:cNvPicPr>
            <a:picLocks noChangeAspect="1"/>
          </p:cNvPicPr>
          <p:nvPr/>
        </p:nvPicPr>
        <p:blipFill rotWithShape="1">
          <a:blip r:embed="rId3"/>
          <a:srcRect b="66797"/>
          <a:stretch/>
        </p:blipFill>
        <p:spPr>
          <a:xfrm>
            <a:off x="3093180" y="1285485"/>
            <a:ext cx="5165004" cy="275239"/>
          </a:xfrm>
          <a:prstGeom prst="rect">
            <a:avLst/>
          </a:prstGeom>
        </p:spPr>
      </p:pic>
      <p:pic>
        <p:nvPicPr>
          <p:cNvPr id="9" name="Imagen 8">
            <a:extLst>
              <a:ext uri="{FF2B5EF4-FFF2-40B4-BE49-F238E27FC236}">
                <a16:creationId xmlns:a16="http://schemas.microsoft.com/office/drawing/2014/main" id="{5841D6DA-9026-9993-4254-96BCF2BAA812}"/>
              </a:ext>
            </a:extLst>
          </p:cNvPr>
          <p:cNvPicPr>
            <a:picLocks noChangeAspect="1"/>
          </p:cNvPicPr>
          <p:nvPr/>
        </p:nvPicPr>
        <p:blipFill>
          <a:blip r:embed="rId4"/>
          <a:stretch>
            <a:fillRect/>
          </a:stretch>
        </p:blipFill>
        <p:spPr>
          <a:xfrm>
            <a:off x="3093180" y="2369201"/>
            <a:ext cx="5031285" cy="458276"/>
          </a:xfrm>
          <a:prstGeom prst="rect">
            <a:avLst/>
          </a:prstGeom>
        </p:spPr>
      </p:pic>
      <p:pic>
        <p:nvPicPr>
          <p:cNvPr id="12" name="Imagen 11">
            <a:extLst>
              <a:ext uri="{FF2B5EF4-FFF2-40B4-BE49-F238E27FC236}">
                <a16:creationId xmlns:a16="http://schemas.microsoft.com/office/drawing/2014/main" id="{213BF318-AB0E-D40B-18D1-37299B319C62}"/>
              </a:ext>
            </a:extLst>
          </p:cNvPr>
          <p:cNvPicPr>
            <a:picLocks noChangeAspect="1"/>
          </p:cNvPicPr>
          <p:nvPr/>
        </p:nvPicPr>
        <p:blipFill>
          <a:blip r:embed="rId5"/>
          <a:stretch>
            <a:fillRect/>
          </a:stretch>
        </p:blipFill>
        <p:spPr>
          <a:xfrm>
            <a:off x="4348563" y="3477824"/>
            <a:ext cx="2520518" cy="458276"/>
          </a:xfrm>
          <a:prstGeom prst="rect">
            <a:avLst/>
          </a:prstGeom>
        </p:spPr>
      </p:pic>
    </p:spTree>
    <p:extLst>
      <p:ext uri="{BB962C8B-B14F-4D97-AF65-F5344CB8AC3E}">
        <p14:creationId xmlns:p14="http://schemas.microsoft.com/office/powerpoint/2010/main" val="21797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40"/>
          <p:cNvSpPr txBox="1">
            <a:spLocks noGrp="1"/>
          </p:cNvSpPr>
          <p:nvPr>
            <p:ph type="title"/>
          </p:nvPr>
        </p:nvSpPr>
        <p:spPr>
          <a:xfrm>
            <a:off x="3091855" y="2235337"/>
            <a:ext cx="5407459"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MX" dirty="0"/>
              <a:t>PARTE PRACTICA</a:t>
            </a:r>
            <a:endParaRPr dirty="0"/>
          </a:p>
        </p:txBody>
      </p:sp>
      <p:sp>
        <p:nvSpPr>
          <p:cNvPr id="3022" name="Google Shape;3022;p40"/>
          <p:cNvSpPr txBox="1">
            <a:spLocks noGrp="1"/>
          </p:cNvSpPr>
          <p:nvPr>
            <p:ph type="title" idx="2"/>
          </p:nvPr>
        </p:nvSpPr>
        <p:spPr>
          <a:xfrm>
            <a:off x="1068461" y="1531687"/>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327964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35"/>
          <p:cNvSpPr txBox="1">
            <a:spLocks noGrp="1"/>
          </p:cNvSpPr>
          <p:nvPr>
            <p:ph type="title" idx="15"/>
          </p:nvPr>
        </p:nvSpPr>
        <p:spPr>
          <a:xfrm>
            <a:off x="100853" y="1261300"/>
            <a:ext cx="3089862" cy="2715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CREANDO UNA BASE DE DATOS</a:t>
            </a:r>
            <a:br>
              <a:rPr lang="en" dirty="0"/>
            </a:br>
            <a:endParaRPr dirty="0"/>
          </a:p>
        </p:txBody>
      </p:sp>
      <p:sp>
        <p:nvSpPr>
          <p:cNvPr id="2932" name="Google Shape;2932;p35"/>
          <p:cNvSpPr txBox="1">
            <a:spLocks noGrp="1"/>
          </p:cNvSpPr>
          <p:nvPr>
            <p:ph type="title"/>
          </p:nvPr>
        </p:nvSpPr>
        <p:spPr>
          <a:xfrm>
            <a:off x="3255222" y="1791050"/>
            <a:ext cx="720000" cy="7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33" name="Google Shape;2933;p35"/>
          <p:cNvSpPr txBox="1">
            <a:spLocks noGrp="1"/>
          </p:cNvSpPr>
          <p:nvPr>
            <p:ph type="subTitle" idx="1"/>
          </p:nvPr>
        </p:nvSpPr>
        <p:spPr>
          <a:xfrm flipH="1">
            <a:off x="4115385" y="2300865"/>
            <a:ext cx="4301400" cy="3600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ANALISE DE COSAS QUE DEBERIA TENER</a:t>
            </a:r>
            <a:endParaRPr dirty="0"/>
          </a:p>
        </p:txBody>
      </p:sp>
      <p:sp>
        <p:nvSpPr>
          <p:cNvPr id="2934" name="Google Shape;2934;p35"/>
          <p:cNvSpPr txBox="1">
            <a:spLocks noGrp="1"/>
          </p:cNvSpPr>
          <p:nvPr>
            <p:ph type="subTitle" idx="2"/>
          </p:nvPr>
        </p:nvSpPr>
        <p:spPr>
          <a:xfrm>
            <a:off x="4115235" y="1881965"/>
            <a:ext cx="43014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BASE DE DATOS POLLOS COPA</a:t>
            </a:r>
            <a:endParaRPr dirty="0"/>
          </a:p>
        </p:txBody>
      </p:sp>
      <p:sp>
        <p:nvSpPr>
          <p:cNvPr id="2935" name="Google Shape;2935;p35"/>
          <p:cNvSpPr txBox="1">
            <a:spLocks noGrp="1"/>
          </p:cNvSpPr>
          <p:nvPr>
            <p:ph type="title" idx="3"/>
          </p:nvPr>
        </p:nvSpPr>
        <p:spPr>
          <a:xfrm>
            <a:off x="3255222" y="2723114"/>
            <a:ext cx="720000" cy="7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36" name="Google Shape;2936;p35"/>
          <p:cNvSpPr txBox="1">
            <a:spLocks noGrp="1"/>
          </p:cNvSpPr>
          <p:nvPr>
            <p:ph type="subTitle" idx="4"/>
          </p:nvPr>
        </p:nvSpPr>
        <p:spPr>
          <a:xfrm flipH="1">
            <a:off x="4115385" y="3232929"/>
            <a:ext cx="4301400" cy="3600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MX" dirty="0"/>
              <a:t>SOLUCION DE CONSULTAS</a:t>
            </a:r>
            <a:endParaRPr dirty="0"/>
          </a:p>
        </p:txBody>
      </p:sp>
      <p:sp>
        <p:nvSpPr>
          <p:cNvPr id="2937" name="Google Shape;2937;p35"/>
          <p:cNvSpPr txBox="1">
            <a:spLocks noGrp="1"/>
          </p:cNvSpPr>
          <p:nvPr>
            <p:ph type="subTitle" idx="5"/>
          </p:nvPr>
        </p:nvSpPr>
        <p:spPr>
          <a:xfrm>
            <a:off x="4115235" y="2812985"/>
            <a:ext cx="43014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BASE DE DATOS TAREA HITO 2</a:t>
            </a:r>
            <a:endParaRPr dirty="0"/>
          </a:p>
        </p:txBody>
      </p:sp>
      <p:sp>
        <p:nvSpPr>
          <p:cNvPr id="2944" name="Google Shape;2944;p35"/>
          <p:cNvSpPr/>
          <p:nvPr/>
        </p:nvSpPr>
        <p:spPr>
          <a:xfrm>
            <a:off x="3210925" y="1454201"/>
            <a:ext cx="256524" cy="77275"/>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35"/>
          <p:cNvGrpSpPr/>
          <p:nvPr/>
        </p:nvGrpSpPr>
        <p:grpSpPr>
          <a:xfrm>
            <a:off x="3230404" y="2871175"/>
            <a:ext cx="815847" cy="558612"/>
            <a:chOff x="3230404" y="2871175"/>
            <a:chExt cx="815847" cy="558612"/>
          </a:xfrm>
        </p:grpSpPr>
        <p:sp>
          <p:nvSpPr>
            <p:cNvPr id="2946" name="Google Shape;2946;p35"/>
            <p:cNvSpPr/>
            <p:nvPr/>
          </p:nvSpPr>
          <p:spPr>
            <a:xfrm>
              <a:off x="3230404" y="3370563"/>
              <a:ext cx="152751" cy="59225"/>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5"/>
            <p:cNvSpPr/>
            <p:nvPr/>
          </p:nvSpPr>
          <p:spPr>
            <a:xfrm>
              <a:off x="3893500" y="3232929"/>
              <a:ext cx="152751" cy="37975"/>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5"/>
            <p:cNvSpPr/>
            <p:nvPr/>
          </p:nvSpPr>
          <p:spPr>
            <a:xfrm>
              <a:off x="3267064" y="2871175"/>
              <a:ext cx="79425" cy="59200"/>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35"/>
          <p:cNvGrpSpPr/>
          <p:nvPr/>
        </p:nvGrpSpPr>
        <p:grpSpPr>
          <a:xfrm>
            <a:off x="3240979" y="1922025"/>
            <a:ext cx="815847" cy="470370"/>
            <a:chOff x="3240979" y="1922025"/>
            <a:chExt cx="815847" cy="470370"/>
          </a:xfrm>
        </p:grpSpPr>
        <p:sp>
          <p:nvSpPr>
            <p:cNvPr id="2950" name="Google Shape;2950;p35"/>
            <p:cNvSpPr/>
            <p:nvPr/>
          </p:nvSpPr>
          <p:spPr>
            <a:xfrm rot="10800000">
              <a:off x="3904075" y="1922025"/>
              <a:ext cx="152751" cy="59225"/>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5"/>
            <p:cNvSpPr/>
            <p:nvPr/>
          </p:nvSpPr>
          <p:spPr>
            <a:xfrm rot="10800000">
              <a:off x="3240979" y="2354420"/>
              <a:ext cx="152751" cy="37975"/>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35"/>
          <p:cNvGrpSpPr/>
          <p:nvPr/>
        </p:nvGrpSpPr>
        <p:grpSpPr>
          <a:xfrm>
            <a:off x="3210929" y="3818054"/>
            <a:ext cx="845901" cy="508783"/>
            <a:chOff x="3210929" y="3818054"/>
            <a:chExt cx="845901" cy="508783"/>
          </a:xfrm>
        </p:grpSpPr>
        <p:sp>
          <p:nvSpPr>
            <p:cNvPr id="2953" name="Google Shape;2953;p35"/>
            <p:cNvSpPr/>
            <p:nvPr/>
          </p:nvSpPr>
          <p:spPr>
            <a:xfrm>
              <a:off x="3904079" y="4267613"/>
              <a:ext cx="152751" cy="59225"/>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5"/>
            <p:cNvSpPr/>
            <p:nvPr/>
          </p:nvSpPr>
          <p:spPr>
            <a:xfrm>
              <a:off x="3230400" y="3818054"/>
              <a:ext cx="152751" cy="37975"/>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5"/>
            <p:cNvSpPr/>
            <p:nvPr/>
          </p:nvSpPr>
          <p:spPr>
            <a:xfrm>
              <a:off x="3940727" y="4077350"/>
              <a:ext cx="79425" cy="59200"/>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5"/>
            <p:cNvSpPr/>
            <p:nvPr/>
          </p:nvSpPr>
          <p:spPr>
            <a:xfrm rot="10800000">
              <a:off x="3210929" y="4270070"/>
              <a:ext cx="152751" cy="37975"/>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91FCC413-1D6E-4B8E-AB31-FF454E7C0702}"/>
              </a:ext>
            </a:extLst>
          </p:cNvPr>
          <p:cNvSpPr txBox="1">
            <a:spLocks noGrp="1"/>
          </p:cNvSpPr>
          <p:nvPr>
            <p:ph type="title"/>
          </p:nvPr>
        </p:nvSpPr>
        <p:spPr>
          <a:xfrm flipH="1">
            <a:off x="2608729" y="807823"/>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000" dirty="0"/>
              <a:t>MODELO E-R</a:t>
            </a:r>
            <a:endParaRPr sz="4000" dirty="0"/>
          </a:p>
        </p:txBody>
      </p:sp>
      <p:pic>
        <p:nvPicPr>
          <p:cNvPr id="6" name="Imagen 5">
            <a:extLst>
              <a:ext uri="{FF2B5EF4-FFF2-40B4-BE49-F238E27FC236}">
                <a16:creationId xmlns:a16="http://schemas.microsoft.com/office/drawing/2014/main" id="{7FC23B41-80B4-4B4A-AB73-BE6EF942AFD0}"/>
              </a:ext>
            </a:extLst>
          </p:cNvPr>
          <p:cNvPicPr>
            <a:picLocks noChangeAspect="1"/>
          </p:cNvPicPr>
          <p:nvPr/>
        </p:nvPicPr>
        <p:blipFill>
          <a:blip r:embed="rId3">
            <a:duotone>
              <a:prstClr val="black"/>
              <a:schemeClr val="accent6">
                <a:tint val="45000"/>
                <a:satMod val="400000"/>
              </a:schemeClr>
            </a:duotone>
          </a:blip>
          <a:stretch>
            <a:fillRect/>
          </a:stretch>
        </p:blipFill>
        <p:spPr>
          <a:xfrm>
            <a:off x="0" y="1757773"/>
            <a:ext cx="9144000" cy="3377983"/>
          </a:xfrm>
          <a:prstGeom prst="rect">
            <a:avLst/>
          </a:prstGeom>
        </p:spPr>
      </p:pic>
      <p:pic>
        <p:nvPicPr>
          <p:cNvPr id="5" name="Imagen 4">
            <a:extLst>
              <a:ext uri="{FF2B5EF4-FFF2-40B4-BE49-F238E27FC236}">
                <a16:creationId xmlns:a16="http://schemas.microsoft.com/office/drawing/2014/main" id="{03D6FF70-5DA3-D42E-15C3-BFF9A1F3BB2C}"/>
              </a:ext>
            </a:extLst>
          </p:cNvPr>
          <p:cNvPicPr>
            <a:picLocks noChangeAspect="1"/>
          </p:cNvPicPr>
          <p:nvPr/>
        </p:nvPicPr>
        <p:blipFill>
          <a:blip r:embed="rId4"/>
          <a:stretch>
            <a:fillRect/>
          </a:stretch>
        </p:blipFill>
        <p:spPr>
          <a:xfrm>
            <a:off x="1857374" y="398547"/>
            <a:ext cx="5429250" cy="400050"/>
          </a:xfrm>
          <a:prstGeom prst="rect">
            <a:avLst/>
          </a:prstGeom>
        </p:spPr>
      </p:pic>
      <p:sp>
        <p:nvSpPr>
          <p:cNvPr id="8" name="Google Shape;3022;p40">
            <a:extLst>
              <a:ext uri="{FF2B5EF4-FFF2-40B4-BE49-F238E27FC236}">
                <a16:creationId xmlns:a16="http://schemas.microsoft.com/office/drawing/2014/main" id="{70AF5426-60E6-DDCC-163A-C1B92F309B08}"/>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01</a:t>
            </a:r>
            <a:endParaRPr sz="9600" dirty="0"/>
          </a:p>
        </p:txBody>
      </p:sp>
    </p:spTree>
    <p:extLst>
      <p:ext uri="{BB962C8B-B14F-4D97-AF65-F5344CB8AC3E}">
        <p14:creationId xmlns:p14="http://schemas.microsoft.com/office/powerpoint/2010/main" val="106517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40"/>
          <p:cNvSpPr txBox="1">
            <a:spLocks noGrp="1"/>
          </p:cNvSpPr>
          <p:nvPr>
            <p:ph type="title"/>
          </p:nvPr>
        </p:nvSpPr>
        <p:spPr>
          <a:xfrm>
            <a:off x="3091855" y="2235337"/>
            <a:ext cx="5407459"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MX" dirty="0"/>
              <a:t>PARTE TEORICA</a:t>
            </a:r>
            <a:endParaRPr dirty="0"/>
          </a:p>
        </p:txBody>
      </p:sp>
      <p:sp>
        <p:nvSpPr>
          <p:cNvPr id="3022" name="Google Shape;3022;p40"/>
          <p:cNvSpPr txBox="1">
            <a:spLocks noGrp="1"/>
          </p:cNvSpPr>
          <p:nvPr>
            <p:ph type="title" idx="2"/>
          </p:nvPr>
        </p:nvSpPr>
        <p:spPr>
          <a:xfrm>
            <a:off x="1068461" y="1531687"/>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01</a:t>
            </a:r>
            <a:endParaRPr dirty="0"/>
          </a:p>
        </p:txBody>
      </p:sp>
    </p:spTree>
    <p:extLst>
      <p:ext uri="{BB962C8B-B14F-4D97-AF65-F5344CB8AC3E}">
        <p14:creationId xmlns:p14="http://schemas.microsoft.com/office/powerpoint/2010/main" val="270605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25582123-9AB3-4254-AB54-8B3E7C3C312D}"/>
              </a:ext>
            </a:extLst>
          </p:cNvPr>
          <p:cNvSpPr txBox="1">
            <a:spLocks noGrp="1"/>
          </p:cNvSpPr>
          <p:nvPr>
            <p:ph type="title"/>
          </p:nvPr>
        </p:nvSpPr>
        <p:spPr>
          <a:xfrm flipH="1">
            <a:off x="292076" y="1953114"/>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POLLOS COPA</a:t>
            </a:r>
            <a:endParaRPr sz="4300" dirty="0"/>
          </a:p>
        </p:txBody>
      </p:sp>
      <p:pic>
        <p:nvPicPr>
          <p:cNvPr id="4" name="Imagen 3">
            <a:extLst>
              <a:ext uri="{FF2B5EF4-FFF2-40B4-BE49-F238E27FC236}">
                <a16:creationId xmlns:a16="http://schemas.microsoft.com/office/drawing/2014/main" id="{FA6E56C8-0DCA-15E5-701D-3EBA2119509C}"/>
              </a:ext>
            </a:extLst>
          </p:cNvPr>
          <p:cNvPicPr>
            <a:picLocks noChangeAspect="1"/>
          </p:cNvPicPr>
          <p:nvPr/>
        </p:nvPicPr>
        <p:blipFill>
          <a:blip r:embed="rId3"/>
          <a:stretch>
            <a:fillRect/>
          </a:stretch>
        </p:blipFill>
        <p:spPr>
          <a:xfrm>
            <a:off x="5183431" y="0"/>
            <a:ext cx="4011746" cy="5143500"/>
          </a:xfrm>
          <a:prstGeom prst="rect">
            <a:avLst/>
          </a:prstGeom>
        </p:spPr>
      </p:pic>
      <p:sp>
        <p:nvSpPr>
          <p:cNvPr id="5" name="Google Shape;3022;p40">
            <a:extLst>
              <a:ext uri="{FF2B5EF4-FFF2-40B4-BE49-F238E27FC236}">
                <a16:creationId xmlns:a16="http://schemas.microsoft.com/office/drawing/2014/main" id="{378C7987-F966-79A1-5DC8-46828AB9EF5B}"/>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01</a:t>
            </a:r>
            <a:endParaRPr sz="9600" dirty="0"/>
          </a:p>
        </p:txBody>
      </p:sp>
    </p:spTree>
    <p:extLst>
      <p:ext uri="{BB962C8B-B14F-4D97-AF65-F5344CB8AC3E}">
        <p14:creationId xmlns:p14="http://schemas.microsoft.com/office/powerpoint/2010/main" val="130477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36"/>
          <p:cNvSpPr txBox="1">
            <a:spLocks noGrp="1"/>
          </p:cNvSpPr>
          <p:nvPr>
            <p:ph type="title"/>
          </p:nvPr>
        </p:nvSpPr>
        <p:spPr>
          <a:xfrm flipH="1">
            <a:off x="-632213" y="1107078"/>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REGISTROS</a:t>
            </a:r>
            <a:endParaRPr sz="4300" dirty="0"/>
          </a:p>
        </p:txBody>
      </p:sp>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1;p36">
            <a:extLst>
              <a:ext uri="{FF2B5EF4-FFF2-40B4-BE49-F238E27FC236}">
                <a16:creationId xmlns:a16="http://schemas.microsoft.com/office/drawing/2014/main" id="{86F5F89E-F482-4A9C-A9B5-552BFA7A7D6B}"/>
              </a:ext>
            </a:extLst>
          </p:cNvPr>
          <p:cNvSpPr txBox="1">
            <a:spLocks/>
          </p:cNvSpPr>
          <p:nvPr/>
        </p:nvSpPr>
        <p:spPr>
          <a:xfrm flipH="1">
            <a:off x="2926979" y="313777"/>
            <a:ext cx="1645021"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CLIENTE</a:t>
            </a:r>
          </a:p>
        </p:txBody>
      </p:sp>
      <p:sp>
        <p:nvSpPr>
          <p:cNvPr id="13" name="Google Shape;2961;p36">
            <a:extLst>
              <a:ext uri="{FF2B5EF4-FFF2-40B4-BE49-F238E27FC236}">
                <a16:creationId xmlns:a16="http://schemas.microsoft.com/office/drawing/2014/main" id="{E381ECCB-FF81-4AF5-8F88-9F626F6E51DA}"/>
              </a:ext>
            </a:extLst>
          </p:cNvPr>
          <p:cNvSpPr txBox="1">
            <a:spLocks/>
          </p:cNvSpPr>
          <p:nvPr/>
        </p:nvSpPr>
        <p:spPr>
          <a:xfrm flipH="1">
            <a:off x="3018509" y="1324971"/>
            <a:ext cx="1645021"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PEDIDO</a:t>
            </a:r>
          </a:p>
        </p:txBody>
      </p:sp>
      <p:sp>
        <p:nvSpPr>
          <p:cNvPr id="14" name="Google Shape;2961;p36">
            <a:extLst>
              <a:ext uri="{FF2B5EF4-FFF2-40B4-BE49-F238E27FC236}">
                <a16:creationId xmlns:a16="http://schemas.microsoft.com/office/drawing/2014/main" id="{71F1CBA4-C247-4309-81D7-5048B1A9C54A}"/>
              </a:ext>
            </a:extLst>
          </p:cNvPr>
          <p:cNvSpPr txBox="1">
            <a:spLocks/>
          </p:cNvSpPr>
          <p:nvPr/>
        </p:nvSpPr>
        <p:spPr>
          <a:xfrm flipH="1">
            <a:off x="2680480" y="2438088"/>
            <a:ext cx="1983050"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DETALLE PEDIDO</a:t>
            </a:r>
          </a:p>
        </p:txBody>
      </p:sp>
      <p:pic>
        <p:nvPicPr>
          <p:cNvPr id="3" name="Imagen 2">
            <a:extLst>
              <a:ext uri="{FF2B5EF4-FFF2-40B4-BE49-F238E27FC236}">
                <a16:creationId xmlns:a16="http://schemas.microsoft.com/office/drawing/2014/main" id="{2261973C-3033-5289-7AB7-97D7F8CEA270}"/>
              </a:ext>
            </a:extLst>
          </p:cNvPr>
          <p:cNvPicPr>
            <a:picLocks noChangeAspect="1"/>
          </p:cNvPicPr>
          <p:nvPr/>
        </p:nvPicPr>
        <p:blipFill>
          <a:blip r:embed="rId3"/>
          <a:stretch>
            <a:fillRect/>
          </a:stretch>
        </p:blipFill>
        <p:spPr>
          <a:xfrm>
            <a:off x="5001559" y="313777"/>
            <a:ext cx="4024081" cy="695158"/>
          </a:xfrm>
          <a:prstGeom prst="rect">
            <a:avLst/>
          </a:prstGeom>
        </p:spPr>
      </p:pic>
      <p:pic>
        <p:nvPicPr>
          <p:cNvPr id="5" name="Imagen 4">
            <a:extLst>
              <a:ext uri="{FF2B5EF4-FFF2-40B4-BE49-F238E27FC236}">
                <a16:creationId xmlns:a16="http://schemas.microsoft.com/office/drawing/2014/main" id="{EB234EE4-48E1-FE84-0F1B-03D8E5D00511}"/>
              </a:ext>
            </a:extLst>
          </p:cNvPr>
          <p:cNvPicPr>
            <a:picLocks noChangeAspect="1"/>
          </p:cNvPicPr>
          <p:nvPr/>
        </p:nvPicPr>
        <p:blipFill>
          <a:blip r:embed="rId4"/>
          <a:stretch>
            <a:fillRect/>
          </a:stretch>
        </p:blipFill>
        <p:spPr>
          <a:xfrm>
            <a:off x="5001559" y="1276754"/>
            <a:ext cx="3946037" cy="874199"/>
          </a:xfrm>
          <a:prstGeom prst="rect">
            <a:avLst/>
          </a:prstGeom>
        </p:spPr>
      </p:pic>
      <p:pic>
        <p:nvPicPr>
          <p:cNvPr id="8" name="Imagen 7">
            <a:extLst>
              <a:ext uri="{FF2B5EF4-FFF2-40B4-BE49-F238E27FC236}">
                <a16:creationId xmlns:a16="http://schemas.microsoft.com/office/drawing/2014/main" id="{F2219079-DF3B-6FC8-CF41-FB3622460B23}"/>
              </a:ext>
            </a:extLst>
          </p:cNvPr>
          <p:cNvPicPr>
            <a:picLocks noChangeAspect="1"/>
          </p:cNvPicPr>
          <p:nvPr/>
        </p:nvPicPr>
        <p:blipFill>
          <a:blip r:embed="rId5"/>
          <a:stretch>
            <a:fillRect/>
          </a:stretch>
        </p:blipFill>
        <p:spPr>
          <a:xfrm>
            <a:off x="5001559" y="2368846"/>
            <a:ext cx="3961283" cy="663965"/>
          </a:xfrm>
          <a:prstGeom prst="rect">
            <a:avLst/>
          </a:prstGeom>
        </p:spPr>
      </p:pic>
      <p:sp>
        <p:nvSpPr>
          <p:cNvPr id="9" name="Google Shape;2961;p36">
            <a:extLst>
              <a:ext uri="{FF2B5EF4-FFF2-40B4-BE49-F238E27FC236}">
                <a16:creationId xmlns:a16="http://schemas.microsoft.com/office/drawing/2014/main" id="{BA374EF3-2E27-4366-3210-71D93D7D4A7B}"/>
              </a:ext>
            </a:extLst>
          </p:cNvPr>
          <p:cNvSpPr txBox="1">
            <a:spLocks/>
          </p:cNvSpPr>
          <p:nvPr/>
        </p:nvSpPr>
        <p:spPr>
          <a:xfrm flipH="1">
            <a:off x="-579205" y="3551205"/>
            <a:ext cx="3926541" cy="8742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4300" dirty="0"/>
              <a:t>CONSULTA</a:t>
            </a:r>
          </a:p>
        </p:txBody>
      </p:sp>
      <p:pic>
        <p:nvPicPr>
          <p:cNvPr id="16" name="Imagen 15">
            <a:extLst>
              <a:ext uri="{FF2B5EF4-FFF2-40B4-BE49-F238E27FC236}">
                <a16:creationId xmlns:a16="http://schemas.microsoft.com/office/drawing/2014/main" id="{2872FCA4-BC3F-90E1-FF6D-8D33C3357DA2}"/>
              </a:ext>
            </a:extLst>
          </p:cNvPr>
          <p:cNvPicPr>
            <a:picLocks noChangeAspect="1"/>
          </p:cNvPicPr>
          <p:nvPr/>
        </p:nvPicPr>
        <p:blipFill>
          <a:blip r:embed="rId6"/>
          <a:stretch>
            <a:fillRect/>
          </a:stretch>
        </p:blipFill>
        <p:spPr>
          <a:xfrm>
            <a:off x="3989525" y="3471057"/>
            <a:ext cx="4371975" cy="1247775"/>
          </a:xfrm>
          <a:prstGeom prst="rect">
            <a:avLst/>
          </a:prstGeom>
        </p:spPr>
      </p:pic>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01</a:t>
            </a:r>
            <a:endParaRPr sz="9600" dirty="0"/>
          </a:p>
        </p:txBody>
      </p:sp>
    </p:spTree>
    <p:extLst>
      <p:ext uri="{BB962C8B-B14F-4D97-AF65-F5344CB8AC3E}">
        <p14:creationId xmlns:p14="http://schemas.microsoft.com/office/powerpoint/2010/main" val="18174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91FCC413-1D6E-4B8E-AB31-FF454E7C0702}"/>
              </a:ext>
            </a:extLst>
          </p:cNvPr>
          <p:cNvSpPr txBox="1">
            <a:spLocks noGrp="1"/>
          </p:cNvSpPr>
          <p:nvPr>
            <p:ph type="title"/>
          </p:nvPr>
        </p:nvSpPr>
        <p:spPr>
          <a:xfrm flipH="1">
            <a:off x="645459" y="2283928"/>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000" dirty="0"/>
              <a:t>MODELO E-R</a:t>
            </a:r>
            <a:endParaRPr sz="4000" dirty="0"/>
          </a:p>
        </p:txBody>
      </p:sp>
      <p:sp>
        <p:nvSpPr>
          <p:cNvPr id="8" name="Google Shape;3022;p40">
            <a:extLst>
              <a:ext uri="{FF2B5EF4-FFF2-40B4-BE49-F238E27FC236}">
                <a16:creationId xmlns:a16="http://schemas.microsoft.com/office/drawing/2014/main" id="{70AF5426-60E6-DDCC-163A-C1B92F309B08}"/>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98B8DF1A-3AA0-DBB9-EB38-0EF00F39AECA}"/>
              </a:ext>
            </a:extLst>
          </p:cNvPr>
          <p:cNvPicPr>
            <a:picLocks noChangeAspect="1"/>
          </p:cNvPicPr>
          <p:nvPr/>
        </p:nvPicPr>
        <p:blipFill>
          <a:blip r:embed="rId3"/>
          <a:stretch>
            <a:fillRect/>
          </a:stretch>
        </p:blipFill>
        <p:spPr>
          <a:xfrm>
            <a:off x="4957142" y="563615"/>
            <a:ext cx="3695700" cy="4314825"/>
          </a:xfrm>
          <a:prstGeom prst="rect">
            <a:avLst/>
          </a:prstGeom>
        </p:spPr>
      </p:pic>
      <p:sp>
        <p:nvSpPr>
          <p:cNvPr id="4" name="Google Shape;2961;p36">
            <a:extLst>
              <a:ext uri="{FF2B5EF4-FFF2-40B4-BE49-F238E27FC236}">
                <a16:creationId xmlns:a16="http://schemas.microsoft.com/office/drawing/2014/main" id="{46F168BA-3E19-C8E9-8AE0-05DD74DE299D}"/>
              </a:ext>
            </a:extLst>
          </p:cNvPr>
          <p:cNvSpPr txBox="1">
            <a:spLocks/>
          </p:cNvSpPr>
          <p:nvPr/>
        </p:nvSpPr>
        <p:spPr>
          <a:xfrm flipH="1">
            <a:off x="645459" y="3039792"/>
            <a:ext cx="3926541" cy="8742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4300" dirty="0"/>
              <a:t>TAREA HITO 2</a:t>
            </a:r>
          </a:p>
        </p:txBody>
      </p:sp>
    </p:spTree>
    <p:extLst>
      <p:ext uri="{BB962C8B-B14F-4D97-AF65-F5344CB8AC3E}">
        <p14:creationId xmlns:p14="http://schemas.microsoft.com/office/powerpoint/2010/main" val="351647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91FCC413-1D6E-4B8E-AB31-FF454E7C0702}"/>
              </a:ext>
            </a:extLst>
          </p:cNvPr>
          <p:cNvSpPr txBox="1">
            <a:spLocks noGrp="1"/>
          </p:cNvSpPr>
          <p:nvPr>
            <p:ph type="title"/>
          </p:nvPr>
        </p:nvSpPr>
        <p:spPr>
          <a:xfrm flipH="1">
            <a:off x="0" y="2289291"/>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CODIGO SQL</a:t>
            </a:r>
            <a:endParaRPr sz="4300" dirty="0"/>
          </a:p>
        </p:txBody>
      </p:sp>
      <p:pic>
        <p:nvPicPr>
          <p:cNvPr id="3" name="Imagen 2">
            <a:extLst>
              <a:ext uri="{FF2B5EF4-FFF2-40B4-BE49-F238E27FC236}">
                <a16:creationId xmlns:a16="http://schemas.microsoft.com/office/drawing/2014/main" id="{43C704F7-A772-7CBF-28D6-95AAEDF18C97}"/>
              </a:ext>
            </a:extLst>
          </p:cNvPr>
          <p:cNvPicPr>
            <a:picLocks noChangeAspect="1"/>
          </p:cNvPicPr>
          <p:nvPr/>
        </p:nvPicPr>
        <p:blipFill>
          <a:blip r:embed="rId3"/>
          <a:stretch>
            <a:fillRect/>
          </a:stretch>
        </p:blipFill>
        <p:spPr>
          <a:xfrm>
            <a:off x="5098593" y="0"/>
            <a:ext cx="4045407" cy="5143500"/>
          </a:xfrm>
          <a:prstGeom prst="rect">
            <a:avLst/>
          </a:prstGeom>
        </p:spPr>
      </p:pic>
      <p:sp>
        <p:nvSpPr>
          <p:cNvPr id="5" name="Google Shape;3022;p40">
            <a:extLst>
              <a:ext uri="{FF2B5EF4-FFF2-40B4-BE49-F238E27FC236}">
                <a16:creationId xmlns:a16="http://schemas.microsoft.com/office/drawing/2014/main" id="{F9B0EA61-A9BD-06A5-1609-4E95B0F3C6FB}"/>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sp>
        <p:nvSpPr>
          <p:cNvPr id="8" name="Google Shape;2961;p36">
            <a:extLst>
              <a:ext uri="{FF2B5EF4-FFF2-40B4-BE49-F238E27FC236}">
                <a16:creationId xmlns:a16="http://schemas.microsoft.com/office/drawing/2014/main" id="{85C6B9F4-C941-2F29-A4E1-962B113F5CA0}"/>
              </a:ext>
            </a:extLst>
          </p:cNvPr>
          <p:cNvSpPr txBox="1">
            <a:spLocks/>
          </p:cNvSpPr>
          <p:nvPr/>
        </p:nvSpPr>
        <p:spPr>
          <a:xfrm flipH="1">
            <a:off x="207070" y="3163491"/>
            <a:ext cx="3926541" cy="8742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4300" dirty="0"/>
              <a:t>TAREA HITO 2</a:t>
            </a:r>
          </a:p>
        </p:txBody>
      </p:sp>
    </p:spTree>
    <p:extLst>
      <p:ext uri="{BB962C8B-B14F-4D97-AF65-F5344CB8AC3E}">
        <p14:creationId xmlns:p14="http://schemas.microsoft.com/office/powerpoint/2010/main" val="242597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36"/>
          <p:cNvSpPr txBox="1">
            <a:spLocks noGrp="1"/>
          </p:cNvSpPr>
          <p:nvPr>
            <p:ph type="title"/>
          </p:nvPr>
        </p:nvSpPr>
        <p:spPr>
          <a:xfrm flipH="1">
            <a:off x="-479813" y="2212326"/>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REGISTROS</a:t>
            </a:r>
            <a:endParaRPr sz="4300" dirty="0"/>
          </a:p>
        </p:txBody>
      </p:sp>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1;p36">
            <a:extLst>
              <a:ext uri="{FF2B5EF4-FFF2-40B4-BE49-F238E27FC236}">
                <a16:creationId xmlns:a16="http://schemas.microsoft.com/office/drawing/2014/main" id="{86F5F89E-F482-4A9C-A9B5-552BFA7A7D6B}"/>
              </a:ext>
            </a:extLst>
          </p:cNvPr>
          <p:cNvSpPr txBox="1">
            <a:spLocks/>
          </p:cNvSpPr>
          <p:nvPr/>
        </p:nvSpPr>
        <p:spPr>
          <a:xfrm flipH="1">
            <a:off x="2926979" y="1058094"/>
            <a:ext cx="1645021"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ESTUDIANTES</a:t>
            </a:r>
          </a:p>
        </p:txBody>
      </p:sp>
      <p:sp>
        <p:nvSpPr>
          <p:cNvPr id="13" name="Google Shape;2961;p36">
            <a:extLst>
              <a:ext uri="{FF2B5EF4-FFF2-40B4-BE49-F238E27FC236}">
                <a16:creationId xmlns:a16="http://schemas.microsoft.com/office/drawing/2014/main" id="{E381ECCB-FF81-4AF5-8F88-9F626F6E51DA}"/>
              </a:ext>
            </a:extLst>
          </p:cNvPr>
          <p:cNvSpPr txBox="1">
            <a:spLocks/>
          </p:cNvSpPr>
          <p:nvPr/>
        </p:nvSpPr>
        <p:spPr>
          <a:xfrm flipH="1">
            <a:off x="3018509" y="2360574"/>
            <a:ext cx="1645021"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MATERIA</a:t>
            </a:r>
          </a:p>
        </p:txBody>
      </p:sp>
      <p:sp>
        <p:nvSpPr>
          <p:cNvPr id="14" name="Google Shape;2961;p36">
            <a:extLst>
              <a:ext uri="{FF2B5EF4-FFF2-40B4-BE49-F238E27FC236}">
                <a16:creationId xmlns:a16="http://schemas.microsoft.com/office/drawing/2014/main" id="{71F1CBA4-C247-4309-81D7-5048B1A9C54A}"/>
              </a:ext>
            </a:extLst>
          </p:cNvPr>
          <p:cNvSpPr txBox="1">
            <a:spLocks/>
          </p:cNvSpPr>
          <p:nvPr/>
        </p:nvSpPr>
        <p:spPr>
          <a:xfrm flipH="1">
            <a:off x="2680480" y="3488695"/>
            <a:ext cx="1983050" cy="525482"/>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1800" dirty="0"/>
              <a:t>INSCRIPCION</a:t>
            </a: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5068DD5F-1D96-19DD-70A8-0B0491B8A8C2}"/>
              </a:ext>
            </a:extLst>
          </p:cNvPr>
          <p:cNvPicPr>
            <a:picLocks noChangeAspect="1"/>
          </p:cNvPicPr>
          <p:nvPr/>
        </p:nvPicPr>
        <p:blipFill rotWithShape="1">
          <a:blip r:embed="rId3"/>
          <a:srcRect b="69087"/>
          <a:stretch/>
        </p:blipFill>
        <p:spPr>
          <a:xfrm>
            <a:off x="4884591" y="1057060"/>
            <a:ext cx="4128784" cy="782546"/>
          </a:xfrm>
          <a:prstGeom prst="rect">
            <a:avLst/>
          </a:prstGeom>
        </p:spPr>
      </p:pic>
      <p:pic>
        <p:nvPicPr>
          <p:cNvPr id="7" name="Imagen 6">
            <a:extLst>
              <a:ext uri="{FF2B5EF4-FFF2-40B4-BE49-F238E27FC236}">
                <a16:creationId xmlns:a16="http://schemas.microsoft.com/office/drawing/2014/main" id="{8C7C497D-878D-B9AC-83C1-E6CECF8D7DB9}"/>
              </a:ext>
            </a:extLst>
          </p:cNvPr>
          <p:cNvPicPr>
            <a:picLocks noChangeAspect="1"/>
          </p:cNvPicPr>
          <p:nvPr/>
        </p:nvPicPr>
        <p:blipFill rotWithShape="1">
          <a:blip r:embed="rId3"/>
          <a:srcRect l="-166" t="27394" r="166" b="41693"/>
          <a:stretch/>
        </p:blipFill>
        <p:spPr>
          <a:xfrm>
            <a:off x="4884591" y="2192745"/>
            <a:ext cx="4128784" cy="782546"/>
          </a:xfrm>
          <a:prstGeom prst="rect">
            <a:avLst/>
          </a:prstGeom>
        </p:spPr>
      </p:pic>
      <p:pic>
        <p:nvPicPr>
          <p:cNvPr id="11" name="Imagen 10">
            <a:extLst>
              <a:ext uri="{FF2B5EF4-FFF2-40B4-BE49-F238E27FC236}">
                <a16:creationId xmlns:a16="http://schemas.microsoft.com/office/drawing/2014/main" id="{B5F07F4A-2A6E-724D-90F9-04FD9011B512}"/>
              </a:ext>
            </a:extLst>
          </p:cNvPr>
          <p:cNvPicPr>
            <a:picLocks noChangeAspect="1"/>
          </p:cNvPicPr>
          <p:nvPr/>
        </p:nvPicPr>
        <p:blipFill rotWithShape="1">
          <a:blip r:embed="rId3"/>
          <a:srcRect l="-1160" t="59472" r="1160" b="5631"/>
          <a:stretch/>
        </p:blipFill>
        <p:spPr>
          <a:xfrm>
            <a:off x="4884590" y="3344053"/>
            <a:ext cx="4128785" cy="883390"/>
          </a:xfrm>
          <a:prstGeom prst="rect">
            <a:avLst/>
          </a:prstGeom>
        </p:spPr>
      </p:pic>
      <p:sp>
        <p:nvSpPr>
          <p:cNvPr id="18" name="Google Shape;2961;p36">
            <a:extLst>
              <a:ext uri="{FF2B5EF4-FFF2-40B4-BE49-F238E27FC236}">
                <a16:creationId xmlns:a16="http://schemas.microsoft.com/office/drawing/2014/main" id="{801C9A0F-9C11-394E-E9A4-D644511E13D0}"/>
              </a:ext>
            </a:extLst>
          </p:cNvPr>
          <p:cNvSpPr txBox="1">
            <a:spLocks/>
          </p:cNvSpPr>
          <p:nvPr/>
        </p:nvSpPr>
        <p:spPr>
          <a:xfrm flipH="1">
            <a:off x="-317435" y="2761178"/>
            <a:ext cx="3926541" cy="8742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Work Sans"/>
              <a:buNone/>
              <a:defRPr sz="4400" b="1" i="0" u="none" strike="noStrike" cap="none">
                <a:solidFill>
                  <a:schemeClr val="lt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3600"/>
              <a:buFont typeface="Proxima Nova"/>
              <a:buNone/>
              <a:defRPr sz="3600" b="1" i="0" u="none" strike="noStrike" cap="none">
                <a:solidFill>
                  <a:schemeClr val="dk1"/>
                </a:solidFill>
                <a:latin typeface="Proxima Nova"/>
                <a:ea typeface="Proxima Nova"/>
                <a:cs typeface="Proxima Nova"/>
                <a:sym typeface="Proxima Nova"/>
              </a:defRPr>
            </a:lvl9pPr>
          </a:lstStyle>
          <a:p>
            <a:r>
              <a:rPr lang="es-MX" sz="4000" dirty="0"/>
              <a:t>TAREA HITO 2</a:t>
            </a:r>
          </a:p>
        </p:txBody>
      </p:sp>
    </p:spTree>
    <p:extLst>
      <p:ext uri="{BB962C8B-B14F-4D97-AF65-F5344CB8AC3E}">
        <p14:creationId xmlns:p14="http://schemas.microsoft.com/office/powerpoint/2010/main" val="1503244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6" name="Imagen 5">
            <a:extLst>
              <a:ext uri="{FF2B5EF4-FFF2-40B4-BE49-F238E27FC236}">
                <a16:creationId xmlns:a16="http://schemas.microsoft.com/office/drawing/2014/main" id="{7894A1B2-9918-9AE1-5EEA-6804A0C4301E}"/>
              </a:ext>
            </a:extLst>
          </p:cNvPr>
          <p:cNvPicPr>
            <a:picLocks noChangeAspect="1"/>
          </p:cNvPicPr>
          <p:nvPr/>
        </p:nvPicPr>
        <p:blipFill rotWithShape="1">
          <a:blip r:embed="rId3"/>
          <a:srcRect t="50000"/>
          <a:stretch/>
        </p:blipFill>
        <p:spPr>
          <a:xfrm>
            <a:off x="4780395" y="931729"/>
            <a:ext cx="4245660" cy="421263"/>
          </a:xfrm>
          <a:prstGeom prst="rect">
            <a:avLst/>
          </a:prstGeom>
        </p:spPr>
      </p:pic>
      <p:pic>
        <p:nvPicPr>
          <p:cNvPr id="9" name="Imagen 8">
            <a:extLst>
              <a:ext uri="{FF2B5EF4-FFF2-40B4-BE49-F238E27FC236}">
                <a16:creationId xmlns:a16="http://schemas.microsoft.com/office/drawing/2014/main" id="{0CE2339C-F1DB-14FF-77E4-383507AE3959}"/>
              </a:ext>
            </a:extLst>
          </p:cNvPr>
          <p:cNvPicPr>
            <a:picLocks noChangeAspect="1"/>
          </p:cNvPicPr>
          <p:nvPr/>
        </p:nvPicPr>
        <p:blipFill>
          <a:blip r:embed="rId4"/>
          <a:stretch>
            <a:fillRect/>
          </a:stretch>
        </p:blipFill>
        <p:spPr>
          <a:xfrm>
            <a:off x="205907" y="1622912"/>
            <a:ext cx="4320213" cy="2160107"/>
          </a:xfrm>
          <a:prstGeom prst="rect">
            <a:avLst/>
          </a:prstGeom>
        </p:spPr>
      </p:pic>
      <p:pic>
        <p:nvPicPr>
          <p:cNvPr id="15" name="Imagen 14">
            <a:extLst>
              <a:ext uri="{FF2B5EF4-FFF2-40B4-BE49-F238E27FC236}">
                <a16:creationId xmlns:a16="http://schemas.microsoft.com/office/drawing/2014/main" id="{F50432B0-59EF-2F7F-D226-9D66F667F343}"/>
              </a:ext>
            </a:extLst>
          </p:cNvPr>
          <p:cNvPicPr>
            <a:picLocks noChangeAspect="1"/>
          </p:cNvPicPr>
          <p:nvPr/>
        </p:nvPicPr>
        <p:blipFill rotWithShape="1">
          <a:blip r:embed="rId3"/>
          <a:srcRect b="50000"/>
          <a:stretch/>
        </p:blipFill>
        <p:spPr>
          <a:xfrm>
            <a:off x="243183" y="946842"/>
            <a:ext cx="4245660" cy="421262"/>
          </a:xfrm>
          <a:prstGeom prst="rect">
            <a:avLst/>
          </a:prstGeom>
        </p:spPr>
      </p:pic>
      <p:pic>
        <p:nvPicPr>
          <p:cNvPr id="18" name="Imagen 17">
            <a:extLst>
              <a:ext uri="{FF2B5EF4-FFF2-40B4-BE49-F238E27FC236}">
                <a16:creationId xmlns:a16="http://schemas.microsoft.com/office/drawing/2014/main" id="{625B23C1-49F7-678C-F451-C83563224458}"/>
              </a:ext>
            </a:extLst>
          </p:cNvPr>
          <p:cNvPicPr>
            <a:picLocks noChangeAspect="1"/>
          </p:cNvPicPr>
          <p:nvPr/>
        </p:nvPicPr>
        <p:blipFill>
          <a:blip r:embed="rId5"/>
          <a:stretch>
            <a:fillRect/>
          </a:stretch>
        </p:blipFill>
        <p:spPr>
          <a:xfrm>
            <a:off x="4968306" y="1480271"/>
            <a:ext cx="3869838" cy="3165088"/>
          </a:xfrm>
          <a:prstGeom prst="rect">
            <a:avLst/>
          </a:prstGeom>
        </p:spPr>
      </p:pic>
    </p:spTree>
    <p:extLst>
      <p:ext uri="{BB962C8B-B14F-4D97-AF65-F5344CB8AC3E}">
        <p14:creationId xmlns:p14="http://schemas.microsoft.com/office/powerpoint/2010/main" val="88154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3F13331F-65F3-D014-7F6C-448A257304E5}"/>
              </a:ext>
            </a:extLst>
          </p:cNvPr>
          <p:cNvPicPr>
            <a:picLocks noChangeAspect="1"/>
          </p:cNvPicPr>
          <p:nvPr/>
        </p:nvPicPr>
        <p:blipFill>
          <a:blip r:embed="rId3"/>
          <a:stretch>
            <a:fillRect/>
          </a:stretch>
        </p:blipFill>
        <p:spPr>
          <a:xfrm>
            <a:off x="1671636" y="103966"/>
            <a:ext cx="5800725" cy="847725"/>
          </a:xfrm>
          <a:prstGeom prst="rect">
            <a:avLst/>
          </a:prstGeom>
        </p:spPr>
      </p:pic>
      <p:pic>
        <p:nvPicPr>
          <p:cNvPr id="5" name="Imagen 4">
            <a:extLst>
              <a:ext uri="{FF2B5EF4-FFF2-40B4-BE49-F238E27FC236}">
                <a16:creationId xmlns:a16="http://schemas.microsoft.com/office/drawing/2014/main" id="{029D642C-8B02-6AAD-B7E9-E53D0D793C67}"/>
              </a:ext>
            </a:extLst>
          </p:cNvPr>
          <p:cNvPicPr>
            <a:picLocks noChangeAspect="1"/>
          </p:cNvPicPr>
          <p:nvPr/>
        </p:nvPicPr>
        <p:blipFill>
          <a:blip r:embed="rId4"/>
          <a:stretch>
            <a:fillRect/>
          </a:stretch>
        </p:blipFill>
        <p:spPr>
          <a:xfrm>
            <a:off x="1797326" y="1050631"/>
            <a:ext cx="5549347" cy="3758961"/>
          </a:xfrm>
          <a:prstGeom prst="rect">
            <a:avLst/>
          </a:prstGeom>
        </p:spPr>
      </p:pic>
    </p:spTree>
    <p:extLst>
      <p:ext uri="{BB962C8B-B14F-4D97-AF65-F5344CB8AC3E}">
        <p14:creationId xmlns:p14="http://schemas.microsoft.com/office/powerpoint/2010/main" val="534821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7BB12CF2-4CA3-FDBF-0459-83F2D359B6E5}"/>
              </a:ext>
            </a:extLst>
          </p:cNvPr>
          <p:cNvPicPr>
            <a:picLocks noChangeAspect="1"/>
          </p:cNvPicPr>
          <p:nvPr/>
        </p:nvPicPr>
        <p:blipFill>
          <a:blip r:embed="rId3"/>
          <a:stretch>
            <a:fillRect/>
          </a:stretch>
        </p:blipFill>
        <p:spPr>
          <a:xfrm>
            <a:off x="2680458" y="84692"/>
            <a:ext cx="3538329" cy="1584167"/>
          </a:xfrm>
          <a:prstGeom prst="rect">
            <a:avLst/>
          </a:prstGeom>
        </p:spPr>
      </p:pic>
      <p:pic>
        <p:nvPicPr>
          <p:cNvPr id="7" name="Imagen 6">
            <a:extLst>
              <a:ext uri="{FF2B5EF4-FFF2-40B4-BE49-F238E27FC236}">
                <a16:creationId xmlns:a16="http://schemas.microsoft.com/office/drawing/2014/main" id="{518CAC74-8D89-0152-DEE9-A80BAAC61D40}"/>
              </a:ext>
            </a:extLst>
          </p:cNvPr>
          <p:cNvPicPr>
            <a:picLocks noChangeAspect="1"/>
          </p:cNvPicPr>
          <p:nvPr/>
        </p:nvPicPr>
        <p:blipFill>
          <a:blip r:embed="rId4"/>
          <a:stretch>
            <a:fillRect/>
          </a:stretch>
        </p:blipFill>
        <p:spPr>
          <a:xfrm>
            <a:off x="1414462" y="1757773"/>
            <a:ext cx="6315075" cy="3314700"/>
          </a:xfrm>
          <a:prstGeom prst="rect">
            <a:avLst/>
          </a:prstGeom>
        </p:spPr>
      </p:pic>
    </p:spTree>
    <p:extLst>
      <p:ext uri="{BB962C8B-B14F-4D97-AF65-F5344CB8AC3E}">
        <p14:creationId xmlns:p14="http://schemas.microsoft.com/office/powerpoint/2010/main" val="2564288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D25A8769-4ADC-3C55-761A-DABE9529A764}"/>
              </a:ext>
            </a:extLst>
          </p:cNvPr>
          <p:cNvPicPr>
            <a:picLocks noChangeAspect="1"/>
          </p:cNvPicPr>
          <p:nvPr/>
        </p:nvPicPr>
        <p:blipFill>
          <a:blip r:embed="rId3"/>
          <a:stretch>
            <a:fillRect/>
          </a:stretch>
        </p:blipFill>
        <p:spPr>
          <a:xfrm>
            <a:off x="510207" y="1595027"/>
            <a:ext cx="3532516" cy="1665008"/>
          </a:xfrm>
          <a:prstGeom prst="rect">
            <a:avLst/>
          </a:prstGeom>
        </p:spPr>
      </p:pic>
      <p:pic>
        <p:nvPicPr>
          <p:cNvPr id="6" name="Imagen 5">
            <a:extLst>
              <a:ext uri="{FF2B5EF4-FFF2-40B4-BE49-F238E27FC236}">
                <a16:creationId xmlns:a16="http://schemas.microsoft.com/office/drawing/2014/main" id="{127BAB15-CCA8-A90B-11A0-6046AB19AB2C}"/>
              </a:ext>
            </a:extLst>
          </p:cNvPr>
          <p:cNvPicPr>
            <a:picLocks noChangeAspect="1"/>
          </p:cNvPicPr>
          <p:nvPr/>
        </p:nvPicPr>
        <p:blipFill>
          <a:blip r:embed="rId4"/>
          <a:stretch>
            <a:fillRect/>
          </a:stretch>
        </p:blipFill>
        <p:spPr>
          <a:xfrm>
            <a:off x="4412975" y="0"/>
            <a:ext cx="4731026" cy="5143500"/>
          </a:xfrm>
          <a:prstGeom prst="rect">
            <a:avLst/>
          </a:prstGeom>
        </p:spPr>
      </p:pic>
    </p:spTree>
    <p:extLst>
      <p:ext uri="{BB962C8B-B14F-4D97-AF65-F5344CB8AC3E}">
        <p14:creationId xmlns:p14="http://schemas.microsoft.com/office/powerpoint/2010/main" val="92827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86F5E356-7713-AF6F-A9DE-943CBA30BD64}"/>
              </a:ext>
            </a:extLst>
          </p:cNvPr>
          <p:cNvPicPr>
            <a:picLocks noChangeAspect="1"/>
          </p:cNvPicPr>
          <p:nvPr/>
        </p:nvPicPr>
        <p:blipFill>
          <a:blip r:embed="rId3"/>
          <a:stretch>
            <a:fillRect/>
          </a:stretch>
        </p:blipFill>
        <p:spPr>
          <a:xfrm>
            <a:off x="1406012" y="545564"/>
            <a:ext cx="2886490" cy="436924"/>
          </a:xfrm>
          <a:prstGeom prst="rect">
            <a:avLst/>
          </a:prstGeom>
        </p:spPr>
      </p:pic>
      <p:pic>
        <p:nvPicPr>
          <p:cNvPr id="6" name="Imagen 5">
            <a:extLst>
              <a:ext uri="{FF2B5EF4-FFF2-40B4-BE49-F238E27FC236}">
                <a16:creationId xmlns:a16="http://schemas.microsoft.com/office/drawing/2014/main" id="{4E820F15-DD84-D541-BADD-917BE334C3F6}"/>
              </a:ext>
            </a:extLst>
          </p:cNvPr>
          <p:cNvPicPr>
            <a:picLocks noChangeAspect="1"/>
          </p:cNvPicPr>
          <p:nvPr/>
        </p:nvPicPr>
        <p:blipFill>
          <a:blip r:embed="rId4"/>
          <a:stretch>
            <a:fillRect/>
          </a:stretch>
        </p:blipFill>
        <p:spPr>
          <a:xfrm>
            <a:off x="4406428" y="38917"/>
            <a:ext cx="2886490" cy="1450217"/>
          </a:xfrm>
          <a:prstGeom prst="rect">
            <a:avLst/>
          </a:prstGeom>
        </p:spPr>
      </p:pic>
      <p:pic>
        <p:nvPicPr>
          <p:cNvPr id="9" name="Imagen 8">
            <a:extLst>
              <a:ext uri="{FF2B5EF4-FFF2-40B4-BE49-F238E27FC236}">
                <a16:creationId xmlns:a16="http://schemas.microsoft.com/office/drawing/2014/main" id="{B39C1519-123D-34EE-194A-3017D4491894}"/>
              </a:ext>
            </a:extLst>
          </p:cNvPr>
          <p:cNvPicPr>
            <a:picLocks noChangeAspect="1"/>
          </p:cNvPicPr>
          <p:nvPr/>
        </p:nvPicPr>
        <p:blipFill>
          <a:blip r:embed="rId5"/>
          <a:stretch>
            <a:fillRect/>
          </a:stretch>
        </p:blipFill>
        <p:spPr>
          <a:xfrm>
            <a:off x="0" y="1489134"/>
            <a:ext cx="9144000" cy="3654366"/>
          </a:xfrm>
          <a:prstGeom prst="rect">
            <a:avLst/>
          </a:prstGeom>
        </p:spPr>
      </p:pic>
    </p:spTree>
    <p:extLst>
      <p:ext uri="{BB962C8B-B14F-4D97-AF65-F5344CB8AC3E}">
        <p14:creationId xmlns:p14="http://schemas.microsoft.com/office/powerpoint/2010/main" val="339502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96853" y="600547"/>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s-MX" dirty="0"/>
              <a:t>BASE DE DATOS RELACIONALES</a:t>
            </a:r>
            <a:endParaRPr dirty="0"/>
          </a:p>
        </p:txBody>
      </p:sp>
      <p:sp>
        <p:nvSpPr>
          <p:cNvPr id="2970" name="Google Shape;2970;p37"/>
          <p:cNvSpPr txBox="1">
            <a:spLocks noGrp="1"/>
          </p:cNvSpPr>
          <p:nvPr>
            <p:ph type="subTitle" idx="1"/>
          </p:nvPr>
        </p:nvSpPr>
        <p:spPr>
          <a:xfrm>
            <a:off x="158669" y="2571750"/>
            <a:ext cx="4661168" cy="2229752"/>
          </a:xfrm>
          <a:prstGeom prst="rect">
            <a:avLst/>
          </a:prstGeom>
        </p:spPr>
        <p:txBody>
          <a:bodyPr spcFirstLastPara="1" wrap="square" lIns="0" tIns="91425" rIns="0" bIns="91425" anchor="ctr" anchorCtr="0">
            <a:noAutofit/>
          </a:bodyPr>
          <a:lstStyle/>
          <a:p>
            <a:pPr marL="139700" indent="0" algn="ctr" rtl="0">
              <a:buNone/>
            </a:pPr>
            <a:r>
              <a:rPr lang="es-ES" sz="2800" b="0" i="0" u="none" strike="noStrike" dirty="0">
                <a:solidFill>
                  <a:schemeClr val="bg1"/>
                </a:solidFill>
                <a:effectLst/>
                <a:latin typeface="Poppins"/>
                <a:hlinkClick r:id="rId3" tooltip="Base de datos">
                  <a:extLst>
                    <a:ext uri="{A12FA001-AC4F-418D-AE19-62706E023703}">
                      <ahyp:hlinkClr xmlns:ahyp="http://schemas.microsoft.com/office/drawing/2018/hyperlinkcolor" val="tx"/>
                    </a:ext>
                  </a:extLst>
                </a:hlinkClick>
              </a:rPr>
              <a:t>Base de datos</a:t>
            </a:r>
            <a:r>
              <a:rPr lang="es-ES" sz="2800" b="0" i="0" dirty="0">
                <a:solidFill>
                  <a:schemeClr val="bg1"/>
                </a:solidFill>
                <a:effectLst/>
                <a:latin typeface="Poppins"/>
              </a:rPr>
              <a:t> relacionales: Es un conjunto de tablas formada por filas, registros, columnas y campos</a:t>
            </a:r>
          </a:p>
          <a:p>
            <a:pPr marL="139700" indent="0" algn="just">
              <a:buNone/>
            </a:pPr>
            <a:br>
              <a:rPr lang="es-ES" sz="2800" dirty="0"/>
            </a:br>
            <a:br>
              <a:rPr lang="es-ES" sz="2000" dirty="0"/>
            </a:br>
            <a:endParaRPr lang="es-MX" sz="2000" dirty="0"/>
          </a:p>
        </p:txBody>
      </p:sp>
      <p:pic>
        <p:nvPicPr>
          <p:cNvPr id="2971" name="Google Shape;2971;p37"/>
          <p:cNvPicPr preferRelativeResize="0"/>
          <p:nvPr/>
        </p:nvPicPr>
        <p:blipFill rotWithShape="1">
          <a:blip r:embed="rId4"/>
          <a:srcRect l="12414" r="12414"/>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697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57785" y="674050"/>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NOSQL</a:t>
            </a:r>
            <a:endParaRPr dirty="0"/>
          </a:p>
        </p:txBody>
      </p:sp>
      <p:sp>
        <p:nvSpPr>
          <p:cNvPr id="2970" name="Google Shape;2970;p37"/>
          <p:cNvSpPr txBox="1">
            <a:spLocks noGrp="1"/>
          </p:cNvSpPr>
          <p:nvPr>
            <p:ph type="subTitle" idx="1"/>
          </p:nvPr>
        </p:nvSpPr>
        <p:spPr>
          <a:xfrm>
            <a:off x="119601" y="2279309"/>
            <a:ext cx="4661168" cy="2229752"/>
          </a:xfrm>
          <a:prstGeom prst="rect">
            <a:avLst/>
          </a:prstGeom>
        </p:spPr>
        <p:txBody>
          <a:bodyPr spcFirstLastPara="1" wrap="square" lIns="0" tIns="91425" rIns="0" bIns="91425" anchor="ctr" anchorCtr="0">
            <a:noAutofit/>
          </a:bodyPr>
          <a:lstStyle/>
          <a:p>
            <a:pPr marL="139700" indent="0" algn="just">
              <a:buNone/>
            </a:pPr>
            <a:r>
              <a:rPr lang="es-ES" sz="1800" b="0" i="0" dirty="0">
                <a:solidFill>
                  <a:schemeClr val="bg1"/>
                </a:solidFill>
                <a:effectLst/>
                <a:latin typeface="Poppins"/>
              </a:rPr>
              <a:t>Las bases de datos NoSQL están diseñadas específicamente para modelos de datos específicos y tienen esquemas flexibles para crear aplicaciones modernas. Las bases de datos NoSQL son ampliamente reconocidas porque son fáciles de desarrollar, por su funcionalidad y el rendimiento a escala.</a:t>
            </a:r>
            <a:endParaRPr lang="es-MX" sz="1100" dirty="0">
              <a:solidFill>
                <a:schemeClr val="bg1"/>
              </a:solidFill>
            </a:endParaRPr>
          </a:p>
        </p:txBody>
      </p:sp>
      <p:pic>
        <p:nvPicPr>
          <p:cNvPr id="2971" name="Google Shape;2971;p37"/>
          <p:cNvPicPr preferRelativeResize="0"/>
          <p:nvPr/>
        </p:nvPicPr>
        <p:blipFill rotWithShape="1">
          <a:blip r:embed="rId3"/>
          <a:srcRect l="10975" r="10975"/>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80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MYSQL</a:t>
            </a:r>
            <a:endParaRPr dirty="0"/>
          </a:p>
        </p:txBody>
      </p:sp>
      <p:sp>
        <p:nvSpPr>
          <p:cNvPr id="2970" name="Google Shape;2970;p37"/>
          <p:cNvSpPr txBox="1">
            <a:spLocks noGrp="1"/>
          </p:cNvSpPr>
          <p:nvPr>
            <p:ph type="subTitle" idx="1"/>
          </p:nvPr>
        </p:nvSpPr>
        <p:spPr>
          <a:xfrm>
            <a:off x="119601" y="2262500"/>
            <a:ext cx="4694589" cy="2229752"/>
          </a:xfrm>
          <a:prstGeom prst="rect">
            <a:avLst/>
          </a:prstGeom>
        </p:spPr>
        <p:txBody>
          <a:bodyPr spcFirstLastPara="1" wrap="square" lIns="0" tIns="91425" rIns="0" bIns="91425" anchor="ctr" anchorCtr="0">
            <a:noAutofit/>
          </a:bodyPr>
          <a:lstStyle/>
          <a:p>
            <a:pPr marL="139700" indent="0" algn="just">
              <a:buNone/>
            </a:pPr>
            <a:r>
              <a:rPr lang="es-ES" sz="1600" b="0" i="0" dirty="0">
                <a:solidFill>
                  <a:schemeClr val="bg1"/>
                </a:solidFill>
                <a:effectLst/>
                <a:latin typeface="Poppins"/>
              </a:rPr>
              <a:t>MySQL es un sistema de gestión de bases de datos relacionales de código abierto respaldado por Oracle y basado en el lenguaje de consulta estructurado (SQL). MySQL funciona prácticamente en todas las plataformas, incluyendo Linux, UNIX y Windows. Aunque puede utilizarse en una amplia gama de aplicaciones, MySQL se asocia más a menudo con las aplicaciones web y la publicación en línea.</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04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MARIADB</a:t>
            </a:r>
            <a:endParaRPr dirty="0"/>
          </a:p>
        </p:txBody>
      </p:sp>
      <p:sp>
        <p:nvSpPr>
          <p:cNvPr id="2970" name="Google Shape;2970;p37"/>
          <p:cNvSpPr txBox="1">
            <a:spLocks noGrp="1"/>
          </p:cNvSpPr>
          <p:nvPr>
            <p:ph type="subTitle" idx="1"/>
          </p:nvPr>
        </p:nvSpPr>
        <p:spPr>
          <a:xfrm>
            <a:off x="119601" y="2262500"/>
            <a:ext cx="4694589" cy="2229752"/>
          </a:xfrm>
          <a:prstGeom prst="rect">
            <a:avLst/>
          </a:prstGeom>
        </p:spPr>
        <p:txBody>
          <a:bodyPr spcFirstLastPara="1" wrap="square" lIns="0" tIns="91425" rIns="0" bIns="91425" anchor="ctr" anchorCtr="0">
            <a:noAutofit/>
          </a:bodyPr>
          <a:lstStyle/>
          <a:p>
            <a:pPr marL="139700" indent="0" algn="just">
              <a:buNone/>
            </a:pPr>
            <a:r>
              <a:rPr lang="es-ES" sz="1600" b="0" i="0" dirty="0" err="1">
                <a:solidFill>
                  <a:schemeClr val="bg1"/>
                </a:solidFill>
                <a:effectLst/>
                <a:latin typeface="Poppins"/>
              </a:rPr>
              <a:t>MariaDB</a:t>
            </a:r>
            <a:r>
              <a:rPr lang="es-ES" sz="1600" b="0" i="0" dirty="0">
                <a:solidFill>
                  <a:schemeClr val="bg1"/>
                </a:solidFill>
                <a:effectLst/>
                <a:latin typeface="Poppins"/>
              </a:rPr>
              <a:t> es un sistema de gestión de bases de datos que está muy relacionado con MySQL, ya que fue desarrollado por uno de los desarrolladores, Michael “Monty” </a:t>
            </a:r>
            <a:r>
              <a:rPr lang="es-ES" sz="1600" b="0" i="0" dirty="0" err="1">
                <a:solidFill>
                  <a:schemeClr val="bg1"/>
                </a:solidFill>
                <a:effectLst/>
                <a:latin typeface="Poppins"/>
              </a:rPr>
              <a:t>Widenius</a:t>
            </a:r>
            <a:r>
              <a:rPr lang="es-ES" sz="1600" b="0" i="0" dirty="0">
                <a:solidFill>
                  <a:schemeClr val="bg1"/>
                </a:solidFill>
                <a:effectLst/>
                <a:latin typeface="Poppins"/>
              </a:rPr>
              <a:t>. El objetivo de su desarrollo fue el de mantener el software de gestión de base de datos en un modelo de software libre.</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7811" r="7811"/>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50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0;p37">
            <a:extLst>
              <a:ext uri="{FF2B5EF4-FFF2-40B4-BE49-F238E27FC236}">
                <a16:creationId xmlns:a16="http://schemas.microsoft.com/office/drawing/2014/main" id="{B823891B-CAFB-EF0D-14C2-A968DA519105}"/>
              </a:ext>
            </a:extLst>
          </p:cNvPr>
          <p:cNvSpPr txBox="1">
            <a:spLocks noGrp="1"/>
          </p:cNvSpPr>
          <p:nvPr>
            <p:ph type="subTitle" idx="1"/>
          </p:nvPr>
        </p:nvSpPr>
        <p:spPr>
          <a:xfrm>
            <a:off x="5006194" y="975703"/>
            <a:ext cx="2405133" cy="381651"/>
          </a:xfrm>
          <a:prstGeom prst="rect">
            <a:avLst/>
          </a:prstGeom>
        </p:spPr>
        <p:txBody>
          <a:bodyPr spcFirstLastPara="1" wrap="square" lIns="0" tIns="91425" rIns="0" bIns="91425" anchor="ctr" anchorCtr="0">
            <a:noAutofit/>
          </a:bodyPr>
          <a:lstStyle/>
          <a:p>
            <a:pPr marL="139700" indent="0" algn="ctr">
              <a:buNone/>
            </a:pPr>
            <a:r>
              <a:rPr lang="es-MX" dirty="0">
                <a:solidFill>
                  <a:schemeClr val="bg1"/>
                </a:solidFill>
              </a:rPr>
              <a:t>La media de valores.</a:t>
            </a:r>
          </a:p>
        </p:txBody>
      </p:sp>
      <p:sp>
        <p:nvSpPr>
          <p:cNvPr id="12" name="Google Shape;2969;p37">
            <a:extLst>
              <a:ext uri="{FF2B5EF4-FFF2-40B4-BE49-F238E27FC236}">
                <a16:creationId xmlns:a16="http://schemas.microsoft.com/office/drawing/2014/main" id="{3079B0A3-366A-5967-BF5D-99617EBAA4DC}"/>
              </a:ext>
            </a:extLst>
          </p:cNvPr>
          <p:cNvSpPr txBox="1">
            <a:spLocks noGrp="1"/>
          </p:cNvSpPr>
          <p:nvPr>
            <p:ph type="title"/>
          </p:nvPr>
        </p:nvSpPr>
        <p:spPr>
          <a:xfrm>
            <a:off x="-271202" y="682752"/>
            <a:ext cx="2892057" cy="39989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AVG</a:t>
            </a:r>
            <a:br>
              <a:rPr lang="es-MX" sz="2400" dirty="0"/>
            </a:br>
            <a:br>
              <a:rPr lang="es-MX" sz="2400" dirty="0"/>
            </a:br>
            <a:r>
              <a:rPr lang="es-MX" sz="2400" dirty="0"/>
              <a:t>COUNT</a:t>
            </a:r>
            <a:br>
              <a:rPr lang="es-MX" sz="2400" dirty="0"/>
            </a:br>
            <a:br>
              <a:rPr lang="es-MX" sz="2400" dirty="0"/>
            </a:br>
            <a:r>
              <a:rPr lang="es-MX" sz="2400" dirty="0"/>
              <a:t>MAX</a:t>
            </a:r>
            <a:br>
              <a:rPr lang="es-MX" sz="2400" dirty="0"/>
            </a:br>
            <a:br>
              <a:rPr lang="es-MX" sz="2400" dirty="0"/>
            </a:br>
            <a:r>
              <a:rPr lang="es-MX" sz="2400" dirty="0"/>
              <a:t>MIN</a:t>
            </a:r>
            <a:br>
              <a:rPr lang="es-MX" sz="2400" dirty="0"/>
            </a:br>
            <a:br>
              <a:rPr lang="es-MX" sz="2400" dirty="0"/>
            </a:br>
            <a:r>
              <a:rPr lang="es-MX" sz="2400" dirty="0"/>
              <a:t>SUM</a:t>
            </a:r>
            <a:endParaRPr sz="2400" dirty="0"/>
          </a:p>
        </p:txBody>
      </p:sp>
      <p:sp>
        <p:nvSpPr>
          <p:cNvPr id="25" name="Google Shape;2970;p37">
            <a:extLst>
              <a:ext uri="{FF2B5EF4-FFF2-40B4-BE49-F238E27FC236}">
                <a16:creationId xmlns:a16="http://schemas.microsoft.com/office/drawing/2014/main" id="{80D0869A-BD53-3F40-1FCF-A21F53AD09E5}"/>
              </a:ext>
            </a:extLst>
          </p:cNvPr>
          <p:cNvSpPr txBox="1">
            <a:spLocks/>
          </p:cNvSpPr>
          <p:nvPr/>
        </p:nvSpPr>
        <p:spPr>
          <a:xfrm>
            <a:off x="4339343" y="2687033"/>
            <a:ext cx="3864625"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dirty="0">
                <a:solidFill>
                  <a:schemeClr val="bg1"/>
                </a:solidFill>
              </a:rPr>
              <a:t>El valor mas grande.</a:t>
            </a:r>
          </a:p>
        </p:txBody>
      </p:sp>
      <p:sp>
        <p:nvSpPr>
          <p:cNvPr id="27" name="Google Shape;2970;p37">
            <a:extLst>
              <a:ext uri="{FF2B5EF4-FFF2-40B4-BE49-F238E27FC236}">
                <a16:creationId xmlns:a16="http://schemas.microsoft.com/office/drawing/2014/main" id="{1F35BB42-A9CA-C4A4-3373-2D8D32B88849}"/>
              </a:ext>
            </a:extLst>
          </p:cNvPr>
          <p:cNvSpPr txBox="1">
            <a:spLocks/>
          </p:cNvSpPr>
          <p:nvPr/>
        </p:nvSpPr>
        <p:spPr>
          <a:xfrm>
            <a:off x="5224643" y="4083591"/>
            <a:ext cx="2342416"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dirty="0">
                <a:solidFill>
                  <a:schemeClr val="bg1"/>
                </a:solidFill>
              </a:rPr>
              <a:t>La suma de los valores</a:t>
            </a:r>
          </a:p>
        </p:txBody>
      </p:sp>
      <p:sp>
        <p:nvSpPr>
          <p:cNvPr id="28" name="Google Shape;2970;p37">
            <a:extLst>
              <a:ext uri="{FF2B5EF4-FFF2-40B4-BE49-F238E27FC236}">
                <a16:creationId xmlns:a16="http://schemas.microsoft.com/office/drawing/2014/main" id="{2964A925-077F-09E1-F4B1-167BC30F1F0D}"/>
              </a:ext>
            </a:extLst>
          </p:cNvPr>
          <p:cNvSpPr txBox="1">
            <a:spLocks/>
          </p:cNvSpPr>
          <p:nvPr/>
        </p:nvSpPr>
        <p:spPr>
          <a:xfrm>
            <a:off x="4848598" y="1882101"/>
            <a:ext cx="2663952"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dirty="0">
                <a:solidFill>
                  <a:schemeClr val="bg1"/>
                </a:solidFill>
              </a:rPr>
              <a:t>El numero de filas.  </a:t>
            </a:r>
          </a:p>
        </p:txBody>
      </p:sp>
      <p:pic>
        <p:nvPicPr>
          <p:cNvPr id="13" name="Imagen 12">
            <a:extLst>
              <a:ext uri="{FF2B5EF4-FFF2-40B4-BE49-F238E27FC236}">
                <a16:creationId xmlns:a16="http://schemas.microsoft.com/office/drawing/2014/main" id="{034BC86B-77FA-4643-F221-7AFD20B284D8}"/>
              </a:ext>
            </a:extLst>
          </p:cNvPr>
          <p:cNvPicPr>
            <a:picLocks noChangeAspect="1"/>
          </p:cNvPicPr>
          <p:nvPr/>
        </p:nvPicPr>
        <p:blipFill>
          <a:blip r:embed="rId3"/>
          <a:stretch>
            <a:fillRect/>
          </a:stretch>
        </p:blipFill>
        <p:spPr>
          <a:xfrm>
            <a:off x="2369972" y="1085846"/>
            <a:ext cx="1905000" cy="561975"/>
          </a:xfrm>
          <a:prstGeom prst="rect">
            <a:avLst/>
          </a:prstGeom>
        </p:spPr>
      </p:pic>
      <p:pic>
        <p:nvPicPr>
          <p:cNvPr id="16" name="Imagen 15">
            <a:extLst>
              <a:ext uri="{FF2B5EF4-FFF2-40B4-BE49-F238E27FC236}">
                <a16:creationId xmlns:a16="http://schemas.microsoft.com/office/drawing/2014/main" id="{A65DFC52-06E0-CD48-7A2C-E8C5CFD9B2F0}"/>
              </a:ext>
            </a:extLst>
          </p:cNvPr>
          <p:cNvPicPr>
            <a:picLocks noChangeAspect="1"/>
          </p:cNvPicPr>
          <p:nvPr/>
        </p:nvPicPr>
        <p:blipFill>
          <a:blip r:embed="rId4"/>
          <a:stretch>
            <a:fillRect/>
          </a:stretch>
        </p:blipFill>
        <p:spPr>
          <a:xfrm>
            <a:off x="2352768" y="1883963"/>
            <a:ext cx="2495550" cy="609600"/>
          </a:xfrm>
          <a:prstGeom prst="rect">
            <a:avLst/>
          </a:prstGeom>
        </p:spPr>
      </p:pic>
      <p:pic>
        <p:nvPicPr>
          <p:cNvPr id="18" name="Imagen 17">
            <a:extLst>
              <a:ext uri="{FF2B5EF4-FFF2-40B4-BE49-F238E27FC236}">
                <a16:creationId xmlns:a16="http://schemas.microsoft.com/office/drawing/2014/main" id="{5AE7951D-AE93-9376-47DB-4AC440015C28}"/>
              </a:ext>
            </a:extLst>
          </p:cNvPr>
          <p:cNvPicPr>
            <a:picLocks noChangeAspect="1"/>
          </p:cNvPicPr>
          <p:nvPr/>
        </p:nvPicPr>
        <p:blipFill>
          <a:blip r:embed="rId5"/>
          <a:stretch>
            <a:fillRect/>
          </a:stretch>
        </p:blipFill>
        <p:spPr>
          <a:xfrm>
            <a:off x="2350467" y="2706035"/>
            <a:ext cx="1714500" cy="495300"/>
          </a:xfrm>
          <a:prstGeom prst="rect">
            <a:avLst/>
          </a:prstGeom>
        </p:spPr>
      </p:pic>
      <p:pic>
        <p:nvPicPr>
          <p:cNvPr id="20" name="Imagen 19">
            <a:extLst>
              <a:ext uri="{FF2B5EF4-FFF2-40B4-BE49-F238E27FC236}">
                <a16:creationId xmlns:a16="http://schemas.microsoft.com/office/drawing/2014/main" id="{2BADF3D9-7618-6795-0E3D-0AD8278BA540}"/>
              </a:ext>
            </a:extLst>
          </p:cNvPr>
          <p:cNvPicPr>
            <a:picLocks noChangeAspect="1"/>
          </p:cNvPicPr>
          <p:nvPr/>
        </p:nvPicPr>
        <p:blipFill>
          <a:blip r:embed="rId6"/>
          <a:stretch>
            <a:fillRect/>
          </a:stretch>
        </p:blipFill>
        <p:spPr>
          <a:xfrm>
            <a:off x="2350467" y="3393375"/>
            <a:ext cx="1762125" cy="466725"/>
          </a:xfrm>
          <a:prstGeom prst="rect">
            <a:avLst/>
          </a:prstGeom>
        </p:spPr>
      </p:pic>
      <p:pic>
        <p:nvPicPr>
          <p:cNvPr id="22" name="Imagen 21">
            <a:extLst>
              <a:ext uri="{FF2B5EF4-FFF2-40B4-BE49-F238E27FC236}">
                <a16:creationId xmlns:a16="http://schemas.microsoft.com/office/drawing/2014/main" id="{C63B5DC8-2C07-B2D5-A82A-4BC9455C9E3B}"/>
              </a:ext>
            </a:extLst>
          </p:cNvPr>
          <p:cNvPicPr>
            <a:picLocks noChangeAspect="1"/>
          </p:cNvPicPr>
          <p:nvPr/>
        </p:nvPicPr>
        <p:blipFill>
          <a:blip r:embed="rId7"/>
          <a:stretch>
            <a:fillRect/>
          </a:stretch>
        </p:blipFill>
        <p:spPr>
          <a:xfrm>
            <a:off x="2369516" y="4048171"/>
            <a:ext cx="1724025" cy="581025"/>
          </a:xfrm>
          <a:prstGeom prst="rect">
            <a:avLst/>
          </a:prstGeom>
        </p:spPr>
      </p:pic>
      <p:sp>
        <p:nvSpPr>
          <p:cNvPr id="34" name="Google Shape;2970;p37">
            <a:extLst>
              <a:ext uri="{FF2B5EF4-FFF2-40B4-BE49-F238E27FC236}">
                <a16:creationId xmlns:a16="http://schemas.microsoft.com/office/drawing/2014/main" id="{200324F4-DAFC-F2DD-A2A2-82D92F7F31FD}"/>
              </a:ext>
            </a:extLst>
          </p:cNvPr>
          <p:cNvSpPr txBox="1">
            <a:spLocks/>
          </p:cNvSpPr>
          <p:nvPr/>
        </p:nvSpPr>
        <p:spPr>
          <a:xfrm>
            <a:off x="4421332" y="3385312"/>
            <a:ext cx="3864625" cy="374158"/>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ctr">
              <a:buFont typeface="Nunito Light"/>
              <a:buNone/>
            </a:pPr>
            <a:r>
              <a:rPr lang="es-MX" dirty="0">
                <a:solidFill>
                  <a:schemeClr val="bg1"/>
                </a:solidFill>
              </a:rPr>
              <a:t>El valor mas pequeño.</a:t>
            </a:r>
          </a:p>
        </p:txBody>
      </p:sp>
      <p:sp>
        <p:nvSpPr>
          <p:cNvPr id="2" name="Google Shape;2969;p37">
            <a:extLst>
              <a:ext uri="{FF2B5EF4-FFF2-40B4-BE49-F238E27FC236}">
                <a16:creationId xmlns:a16="http://schemas.microsoft.com/office/drawing/2014/main" id="{C8A22A2A-5DF4-F523-89AA-9984D2625CDC}"/>
              </a:ext>
            </a:extLst>
          </p:cNvPr>
          <p:cNvSpPr txBox="1">
            <a:spLocks/>
          </p:cNvSpPr>
          <p:nvPr/>
        </p:nvSpPr>
        <p:spPr>
          <a:xfrm>
            <a:off x="963487" y="-283998"/>
            <a:ext cx="6447840" cy="111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Work Sans"/>
              <a:buNone/>
              <a:defRPr sz="3000" b="1"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9pPr>
          </a:lstStyle>
          <a:p>
            <a:pPr algn="ctr"/>
            <a:r>
              <a:rPr lang="es-MX" dirty="0"/>
              <a:t>FUNCIONES DE AGREGACIÓN</a:t>
            </a:r>
          </a:p>
        </p:txBody>
      </p:sp>
    </p:spTree>
    <p:extLst>
      <p:ext uri="{BB962C8B-B14F-4D97-AF65-F5344CB8AC3E}">
        <p14:creationId xmlns:p14="http://schemas.microsoft.com/office/powerpoint/2010/main" val="2672345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XAMPP</a:t>
            </a:r>
            <a:endParaRPr dirty="0"/>
          </a:p>
        </p:txBody>
      </p:sp>
      <p:sp>
        <p:nvSpPr>
          <p:cNvPr id="2970" name="Google Shape;2970;p37"/>
          <p:cNvSpPr txBox="1">
            <a:spLocks noGrp="1"/>
          </p:cNvSpPr>
          <p:nvPr>
            <p:ph type="subTitle" idx="1"/>
          </p:nvPr>
        </p:nvSpPr>
        <p:spPr>
          <a:xfrm>
            <a:off x="119601" y="2262500"/>
            <a:ext cx="4694589" cy="2229752"/>
          </a:xfrm>
          <a:prstGeom prst="rect">
            <a:avLst/>
          </a:prstGeom>
        </p:spPr>
        <p:txBody>
          <a:bodyPr spcFirstLastPara="1" wrap="square" lIns="0" tIns="91425" rIns="0" bIns="91425" anchor="ctr" anchorCtr="0">
            <a:noAutofit/>
          </a:bodyPr>
          <a:lstStyle/>
          <a:p>
            <a:pPr marL="139700" indent="0" algn="just">
              <a:buNone/>
            </a:pPr>
            <a:r>
              <a:rPr lang="es-ES" sz="1600" b="0" i="0" dirty="0">
                <a:solidFill>
                  <a:schemeClr val="bg1"/>
                </a:solidFill>
                <a:effectLst/>
                <a:latin typeface="Poppins"/>
              </a:rPr>
              <a:t>XAMPP es básicamente un paquete que ayuda a instalar todo lo necesario para poner en marcha un servidor web con todo lo que necesita para funcionar. En concreto, el software de servidor web Apache, el software de </a:t>
            </a:r>
            <a:r>
              <a:rPr lang="es-ES" sz="1600" b="0" i="0" dirty="0" err="1">
                <a:solidFill>
                  <a:schemeClr val="bg1"/>
                </a:solidFill>
                <a:effectLst/>
                <a:latin typeface="Poppins"/>
              </a:rPr>
              <a:t>de</a:t>
            </a:r>
            <a:r>
              <a:rPr lang="es-ES" sz="1600" b="0" i="0" dirty="0">
                <a:solidFill>
                  <a:schemeClr val="bg1"/>
                </a:solidFill>
                <a:effectLst/>
                <a:latin typeface="Poppins"/>
              </a:rPr>
              <a:t> base de datos </a:t>
            </a:r>
            <a:r>
              <a:rPr lang="es-ES" sz="1600" b="0" i="0" dirty="0" err="1">
                <a:solidFill>
                  <a:schemeClr val="bg1"/>
                </a:solidFill>
                <a:effectLst/>
                <a:latin typeface="Poppins"/>
              </a:rPr>
              <a:t>MariaDB</a:t>
            </a:r>
            <a:r>
              <a:rPr lang="es-ES" sz="1600" b="0" i="0" dirty="0">
                <a:solidFill>
                  <a:schemeClr val="bg1"/>
                </a:solidFill>
                <a:effectLst/>
                <a:latin typeface="Poppins"/>
              </a:rPr>
              <a:t>, el lenguaje de desarrollo web PHP y PERL, un lenguaje de programación dinámico.</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7811" r="7811"/>
          <a:stretch/>
        </p:blipFill>
        <p:spPr>
          <a:xfrm>
            <a:off x="5534372" y="972539"/>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41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WAMP SERVER</a:t>
            </a:r>
            <a:endParaRPr dirty="0"/>
          </a:p>
        </p:txBody>
      </p:sp>
      <p:sp>
        <p:nvSpPr>
          <p:cNvPr id="2970" name="Google Shape;2970;p37"/>
          <p:cNvSpPr txBox="1">
            <a:spLocks noGrp="1"/>
          </p:cNvSpPr>
          <p:nvPr>
            <p:ph type="subTitle" idx="1"/>
          </p:nvPr>
        </p:nvSpPr>
        <p:spPr>
          <a:xfrm>
            <a:off x="408394" y="2201540"/>
            <a:ext cx="4694589" cy="2229752"/>
          </a:xfrm>
          <a:prstGeom prst="rect">
            <a:avLst/>
          </a:prstGeom>
        </p:spPr>
        <p:txBody>
          <a:bodyPr spcFirstLastPara="1" wrap="square" lIns="0" tIns="91425" rIns="0" bIns="91425" anchor="ctr" anchorCtr="0">
            <a:noAutofit/>
          </a:bodyPr>
          <a:lstStyle/>
          <a:p>
            <a:pPr marL="139700" indent="0" algn="just">
              <a:buNone/>
            </a:pPr>
            <a:r>
              <a:rPr lang="es-ES" sz="1800" b="0" i="0" dirty="0">
                <a:solidFill>
                  <a:schemeClr val="bg1"/>
                </a:solidFill>
                <a:effectLst/>
                <a:latin typeface="Poppins"/>
              </a:rPr>
              <a:t>Se trata de una plataforma de desarrollo web que utiliza Linux como sistema operativo, Apache como servidor web, MySQL como sistema de gestión de bases de datos relacionales y PHP como lenguaje de script orientado a objetos.</a:t>
            </a:r>
            <a:endParaRPr lang="es-MX" dirty="0">
              <a:solidFill>
                <a:schemeClr val="bg1"/>
              </a:solidFill>
              <a:latin typeface="Poppins"/>
            </a:endParaRPr>
          </a:p>
        </p:txBody>
      </p:sp>
      <p:pic>
        <p:nvPicPr>
          <p:cNvPr id="2971" name="Google Shape;2971;p37"/>
          <p:cNvPicPr preferRelativeResize="0"/>
          <p:nvPr/>
        </p:nvPicPr>
        <p:blipFill rotWithShape="1">
          <a:blip r:embed="rId3"/>
          <a:srcRect l="27587" r="27587"/>
          <a:stretch/>
        </p:blipFill>
        <p:spPr>
          <a:xfrm>
            <a:off x="5534372" y="972539"/>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987885"/>
      </p:ext>
    </p:extLst>
  </p:cSld>
  <p:clrMapOvr>
    <a:masterClrMapping/>
  </p:clrMapOvr>
</p:sld>
</file>

<file path=ppt/theme/theme1.xml><?xml version="1.0" encoding="utf-8"?>
<a:theme xmlns:a="http://schemas.openxmlformats.org/drawingml/2006/main" name="Dark Mirror Series Newsletter by Slidesgo">
  <a:themeElements>
    <a:clrScheme name="Simple Light">
      <a:dk1>
        <a:srgbClr val="000000"/>
      </a:dk1>
      <a:lt1>
        <a:srgbClr val="FFFFFF"/>
      </a:lt1>
      <a:dk2>
        <a:srgbClr val="2510A1"/>
      </a:dk2>
      <a:lt2>
        <a:srgbClr val="FFFFFF"/>
      </a:lt2>
      <a:accent1>
        <a:srgbClr val="2510A1"/>
      </a:accent1>
      <a:accent2>
        <a:srgbClr val="69E0F8"/>
      </a:accent2>
      <a:accent3>
        <a:srgbClr val="FFFFFF"/>
      </a:accent3>
      <a:accent4>
        <a:srgbClr val="2510A1"/>
      </a:accent4>
      <a:accent5>
        <a:srgbClr val="69E0F8"/>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752</Words>
  <Application>Microsoft Office PowerPoint</Application>
  <PresentationFormat>Presentación en pantalla (16:9)</PresentationFormat>
  <Paragraphs>86</Paragraphs>
  <Slides>29</Slides>
  <Notes>29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Nunito Light</vt:lpstr>
      <vt:lpstr>Work Sans</vt:lpstr>
      <vt:lpstr>Arial</vt:lpstr>
      <vt:lpstr>VT323</vt:lpstr>
      <vt:lpstr>Poppins</vt:lpstr>
      <vt:lpstr>Arial</vt:lpstr>
      <vt:lpstr>Proxima Nova</vt:lpstr>
      <vt:lpstr>Dark Mirror Series Newsletter by Slidesgo</vt:lpstr>
      <vt:lpstr>BASE DE DATOS II</vt:lpstr>
      <vt:lpstr>PARTE TEORICA</vt:lpstr>
      <vt:lpstr> BASE DE DATOS RELACIONALES</vt:lpstr>
      <vt:lpstr>NOSQL</vt:lpstr>
      <vt:lpstr>MYSQL</vt:lpstr>
      <vt:lpstr>MARIADB</vt:lpstr>
      <vt:lpstr>AVG  COUNT  MAX  MIN  SUM</vt:lpstr>
      <vt:lpstr>XAMPP</vt:lpstr>
      <vt:lpstr>WAMP SERVER</vt:lpstr>
      <vt:lpstr>LAMP</vt:lpstr>
      <vt:lpstr>FUNCIONES DE AGREGACION Y  FUNCIONES POR EL USUARIOS</vt:lpstr>
      <vt:lpstr>USE</vt:lpstr>
      <vt:lpstr>DML    -INSERT  -UPDATE  -DELETE  </vt:lpstr>
      <vt:lpstr>DDL    -CREATE  -DROP  -ALTER  -TRUNCATE</vt:lpstr>
      <vt:lpstr>CARACTERISTICAS FUNCIONES</vt:lpstr>
      <vt:lpstr>COMANDOS FUNCIONES</vt:lpstr>
      <vt:lpstr>PARTE PRACTICA</vt:lpstr>
      <vt:lpstr>CREANDO UNA BASE DE DATOS </vt:lpstr>
      <vt:lpstr>MODELO E-R</vt:lpstr>
      <vt:lpstr>POLLOS COPA</vt:lpstr>
      <vt:lpstr>REGISTROS</vt:lpstr>
      <vt:lpstr>MODELO E-R</vt:lpstr>
      <vt:lpstr>CODIGO SQL</vt:lpstr>
      <vt:lpstr>REGISTROS</vt:lpstr>
      <vt:lpstr>02</vt:lpstr>
      <vt:lpstr>02</vt:lpstr>
      <vt:lpstr>02</vt:lpstr>
      <vt:lpstr>02</vt:lpstr>
      <vt:lpstr>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dc:title>
  <dc:creator>PC</dc:creator>
  <cp:lastModifiedBy>Freddy Machaca</cp:lastModifiedBy>
  <cp:revision>30</cp:revision>
  <dcterms:modified xsi:type="dcterms:W3CDTF">2022-09-12T02:21:11Z</dcterms:modified>
</cp:coreProperties>
</file>